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33" r:id="rId2"/>
    <p:sldMasterId id="2147483745" r:id="rId3"/>
    <p:sldMasterId id="2147483758" r:id="rId4"/>
    <p:sldMasterId id="2147483770" r:id="rId5"/>
    <p:sldMasterId id="2147483784" r:id="rId6"/>
  </p:sldMasterIdLst>
  <p:notesMasterIdLst>
    <p:notesMasterId r:id="rId36"/>
  </p:notesMasterIdLst>
  <p:sldIdLst>
    <p:sldId id="256" r:id="rId7"/>
    <p:sldId id="257" r:id="rId8"/>
    <p:sldId id="258" r:id="rId9"/>
    <p:sldId id="259" r:id="rId10"/>
    <p:sldId id="260" r:id="rId11"/>
    <p:sldId id="261"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9144000" cy="6858000" type="screen4x3"/>
  <p:notesSz cx="6858000" cy="9144000"/>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WzKK8i11vsbeYLssiRHrAA==" hashData="mL0iIcX09dgbjyFxms+Y2CuZY/M="/>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00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49" autoAdjust="0"/>
    <p:restoredTop sz="94660"/>
  </p:normalViewPr>
  <p:slideViewPr>
    <p:cSldViewPr>
      <p:cViewPr>
        <p:scale>
          <a:sx n="80" d="100"/>
          <a:sy n="80" d="100"/>
        </p:scale>
        <p:origin x="-1104" y="-180"/>
      </p:cViewPr>
      <p:guideLst>
        <p:guide orient="horz" pos="2160"/>
        <p:guide pos="2880"/>
      </p:guideLst>
    </p:cSldViewPr>
  </p:slideViewPr>
  <p:notesTextViewPr>
    <p:cViewPr>
      <p:scale>
        <a:sx n="1" d="1"/>
        <a:sy n="1" d="1"/>
      </p:scale>
      <p:origin x="0" y="0"/>
    </p:cViewPr>
  </p:notesTextViewPr>
  <p:sorterViewPr>
    <p:cViewPr>
      <p:scale>
        <a:sx n="100" d="100"/>
        <a:sy n="100" d="100"/>
      </p:scale>
      <p:origin x="0" y="3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EAC49C-2CA9-41EA-9F89-E769961B27DE}" type="datetimeFigureOut">
              <a:rPr lang="en-US" smtClean="0"/>
              <a:pPr/>
              <a:t>5/9/2014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5EF9DE-7752-42F6-B000-F1F6A5DD48EC}" type="slidenum">
              <a:rPr lang="en-US" smtClean="0"/>
              <a:pPr/>
              <a:t>‹#›</a:t>
            </a:fld>
            <a:endParaRPr lang="en-US"/>
          </a:p>
        </p:txBody>
      </p:sp>
    </p:spTree>
    <p:extLst>
      <p:ext uri="{BB962C8B-B14F-4D97-AF65-F5344CB8AC3E}">
        <p14:creationId xmlns:p14="http://schemas.microsoft.com/office/powerpoint/2010/main" val="122543139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927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72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245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71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613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3138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789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16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2320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026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3479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116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09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98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3251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7E33418-4A51-E04C-B3AA-2D26E6E8CC6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231671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2ED212B-C8FF-2042-98DC-3E5ED029DE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60949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2B55A-3DFC-7C4A-B698-98483C5FB1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178005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317744B-DD46-1946-B5CE-CA8F85B7A4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933158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8304E38-20DF-EE4A-8206-8D9C62B4DD9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9074656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83662AB-362A-5149-81FB-E342581009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271699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1B7840C-3ACA-0B4C-BF46-FAF8C06142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9431401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19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5903979-633B-7147-BB0C-D11C3C86AB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176670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C755D8E-C92C-FF42-ACC6-9778A9E0733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0395343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1593215-CB20-A548-98CC-7382E4E442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855817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BE50720-DCAC-EB47-9A6C-F18455E050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06050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a:xfrm>
            <a:off x="3124201" y="6245225"/>
            <a:ext cx="2895600" cy="476250"/>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4446A5F-6FD0-7341-9D72-FB51A79296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3737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7"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7"/>
          <a:lstStyle>
            <a:lvl1pPr marL="0" marR="45718" indent="0" algn="r">
              <a:buNone/>
              <a:defRPr>
                <a:solidFill>
                  <a:schemeClr val="tx1"/>
                </a:solidFill>
              </a:defRPr>
            </a:lvl1pPr>
            <a:lvl2pPr marL="457177" indent="0" algn="ctr">
              <a:buNone/>
            </a:lvl2pPr>
            <a:lvl3pPr marL="914353" indent="0" algn="ctr">
              <a:buNone/>
            </a:lvl3pPr>
            <a:lvl4pPr marL="1371530" indent="0" algn="ctr">
              <a:buNone/>
            </a:lvl4pPr>
            <a:lvl5pPr marL="1828706" indent="0" algn="ctr">
              <a:buNone/>
            </a:lvl5pPr>
            <a:lvl6pPr marL="2285883" indent="0" algn="ctr">
              <a:buNone/>
            </a:lvl6pPr>
            <a:lvl7pPr marL="2743060" indent="0" algn="ctr">
              <a:buNone/>
            </a:lvl7pPr>
            <a:lvl8pPr marL="3200236" indent="0" algn="ctr">
              <a:buNone/>
            </a:lvl8pPr>
            <a:lvl9pPr marL="3657413"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C9927D4-A976-4732-B87C-46E7F336072F}" type="datetimeFigureOut">
              <a:rPr lang="en-US" smtClean="0">
                <a:solidFill>
                  <a:srgbClr val="DBF5F9">
                    <a:shade val="90000"/>
                  </a:srgbClr>
                </a:solidFill>
              </a:rPr>
              <a:pPr/>
              <a:t>5/9/2014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2E6CA5E9-9281-4BD8-B176-FBD5A1FF705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06901977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84463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18" rIns="45718"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C9927D4-A976-4732-B87C-46E7F336072F}" type="datetimeFigureOut">
              <a:rPr lang="en-US" smtClean="0">
                <a:solidFill>
                  <a:srgbClr val="DBF5F9">
                    <a:shade val="90000"/>
                  </a:srgbClr>
                </a:solidFill>
              </a:rPr>
              <a:pPr/>
              <a:t>5/9/2014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2E6CA5E9-9281-4BD8-B176-FBD5A1FF705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5047860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6913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18"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18" tIns="0" rIns="45718"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8"/>
            <a:ext cx="4041775" cy="654843"/>
          </a:xfrm>
        </p:spPr>
        <p:txBody>
          <a:bodyPr lIns="45718" tIns="0" rIns="45718"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3556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085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18"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02350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37466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7" rIns="18287"/>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16188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35" tIns="45718" rIns="91435" bIns="45718" rtlCol="0" anchor="ctr"/>
          <a:lstStyle/>
          <a:p>
            <a:pPr algn="ctr"/>
            <a:endParaRPr lang="en-US">
              <a:solidFill>
                <a:prstClr val="white"/>
              </a:solidFill>
              <a:sym typeface="Didot"/>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35" tIns="45718" rIns="91435" bIns="45718" rtlCol="0" anchor="ctr"/>
          <a:lstStyle/>
          <a:p>
            <a:pPr algn="ctr"/>
            <a:endParaRPr lang="en-US">
              <a:solidFill>
                <a:prstClr val="white"/>
              </a:solidFill>
              <a:sym typeface="Didot"/>
            </a:endParaRPr>
          </a:p>
        </p:txBody>
      </p:sp>
      <p:sp>
        <p:nvSpPr>
          <p:cNvPr id="2" name="Title 1"/>
          <p:cNvSpPr>
            <a:spLocks noGrp="1"/>
          </p:cNvSpPr>
          <p:nvPr>
            <p:ph type="title"/>
          </p:nvPr>
        </p:nvSpPr>
        <p:spPr>
          <a:xfrm>
            <a:off x="609600" y="1176997"/>
            <a:ext cx="2212848" cy="1582621"/>
          </a:xfrm>
        </p:spPr>
        <p:txBody>
          <a:bodyPr vert="horz" lIns="45718" tIns="45718" rIns="45718" bIns="45718"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1" y="2828785"/>
            <a:ext cx="2209800" cy="2179320"/>
          </a:xfrm>
        </p:spPr>
        <p:txBody>
          <a:bodyPr lIns="64005" rIns="45718" bIns="45718"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1"/>
            <a:ext cx="609600" cy="365125"/>
          </a:xfrm>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35" tIns="45718" rIns="91435" bIns="45718" anchor="t" compatLnSpc="1"/>
          <a:lstStyle/>
          <a:p>
            <a:endParaRPr lang="en-US">
              <a:solidFill>
                <a:prstClr val="black"/>
              </a:solidFill>
              <a:sym typeface="Didot"/>
            </a:endParaRPr>
          </a:p>
        </p:txBody>
      </p:sp>
      <p:sp>
        <p:nvSpPr>
          <p:cNvPr id="11" name="Freeform 10"/>
          <p:cNvSpPr>
            <a:spLocks/>
          </p:cNvSpPr>
          <p:nvPr/>
        </p:nvSpPr>
        <p:spPr bwMode="auto">
          <a:xfrm flipV="1">
            <a:off x="4381500"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35" tIns="45718" rIns="91435" bIns="45718" anchor="t" compatLnSpc="1"/>
          <a:lstStyle/>
          <a:p>
            <a:endParaRPr lang="en-US">
              <a:solidFill>
                <a:prstClr val="black"/>
              </a:solidFill>
              <a:sym typeface="Didot"/>
            </a:endParaRPr>
          </a:p>
        </p:txBody>
      </p:sp>
    </p:spTree>
    <p:extLst>
      <p:ext uri="{BB962C8B-B14F-4D97-AF65-F5344CB8AC3E}">
        <p14:creationId xmlns:p14="http://schemas.microsoft.com/office/powerpoint/2010/main" val="728548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4922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45503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573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757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9084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46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790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91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520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1353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346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1367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526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323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ounded Rectangle 5"/>
          <p:cNvSpPr/>
          <p:nvPr userDrawn="1"/>
        </p:nvSpPr>
        <p:spPr>
          <a:xfrm>
            <a:off x="6705600" y="-381000"/>
            <a:ext cx="2133600" cy="76200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63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2" name="Title 1"/>
          <p:cNvSpPr>
            <a:spLocks noGrp="1"/>
          </p:cNvSpPr>
          <p:nvPr>
            <p:ph type="title"/>
          </p:nvPr>
        </p:nvSpPr>
        <p:spPr/>
        <p:txBody>
          <a:bodyPr>
            <a:scene3d>
              <a:camera prst="perspectiveFront"/>
              <a:lightRig rig="threePt" dir="t"/>
            </a:scene3d>
            <a:sp3d/>
          </a:bodyPr>
          <a:lstStyle/>
          <a:p>
            <a:r>
              <a:rPr lang="en-US" dirty="0" smtClean="0"/>
              <a:t>Click to edit Master title style</a:t>
            </a:r>
            <a:endParaRPr lang="en-US" dirty="0"/>
          </a:p>
        </p:txBody>
      </p:sp>
      <p:sp>
        <p:nvSpPr>
          <p:cNvPr id="3" name="Content Placeholder 2"/>
          <p:cNvSpPr>
            <a:spLocks noGrp="1"/>
          </p:cNvSpPr>
          <p:nvPr>
            <p:ph idx="1"/>
          </p:nvPr>
        </p:nvSpPr>
        <p:spPr>
          <a:xfrm>
            <a:off x="512786" y="1412875"/>
            <a:ext cx="4059214" cy="5256213"/>
          </a:xfrm>
        </p:spPr>
        <p:txBody>
          <a:bodyPr/>
          <a:lstStyle>
            <a:lvl1pPr>
              <a:buFont typeface="Courier New" pitchFamily="49" charset="0"/>
              <a:buChar char="o"/>
              <a:defRPr sz="2400" baseline="0"/>
            </a:lvl1pPr>
            <a:lvl2pPr>
              <a:buFont typeface="Courier New" pitchFamily="49" charset="0"/>
              <a:buChar char="o"/>
              <a:defRPr sz="2000" b="0" baseline="0"/>
            </a:lvl2pPr>
            <a:lvl3pPr>
              <a:buFont typeface="Courier New" pitchFamily="49" charset="0"/>
              <a:buChar char="o"/>
              <a:defRPr sz="1800" baseline="0"/>
            </a:lvl3pPr>
            <a:lvl4pPr>
              <a:buFont typeface="Courier New" pitchFamily="49" charset="0"/>
              <a:buChar char="o"/>
              <a:defRPr sz="1600" baseline="0"/>
            </a:lvl4pPr>
            <a:lvl5pPr>
              <a:buFont typeface="Courier New" pitchFamily="49" charset="0"/>
              <a:buChar char="o"/>
              <a:defRPr sz="14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5"/>
          <p:cNvSpPr>
            <a:spLocks noGrp="1"/>
          </p:cNvSpPr>
          <p:nvPr>
            <p:ph sz="quarter" idx="4"/>
          </p:nvPr>
        </p:nvSpPr>
        <p:spPr>
          <a:xfrm>
            <a:off x="4643438" y="1428736"/>
            <a:ext cx="4041775" cy="5286412"/>
          </a:xfrm>
        </p:spPr>
        <p:txBody>
          <a:bodyPr/>
          <a:lstStyle>
            <a:lvl1pPr>
              <a:buFont typeface="Courier New" pitchFamily="49" charset="0"/>
              <a:buChar char="o"/>
              <a:defRPr sz="2400"/>
            </a:lvl1pPr>
            <a:lvl2pPr>
              <a:buFont typeface="Courier New" pitchFamily="49" charset="0"/>
              <a:buChar char="o"/>
              <a:defRPr sz="2000"/>
            </a:lvl2pPr>
            <a:lvl3pPr>
              <a:buFont typeface="Courier New" pitchFamily="49" charset="0"/>
              <a:buChar char="o"/>
              <a:defRPr sz="1800"/>
            </a:lvl3pPr>
            <a:lvl4pPr>
              <a:buFont typeface="Courier New" pitchFamily="49" charset="0"/>
              <a:buChar char="o"/>
              <a:defRPr sz="1600"/>
            </a:lvl4pPr>
            <a:lvl5pPr>
              <a:buFont typeface="Courier New" pitchFamily="49" charset="0"/>
              <a:buChar char="o"/>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2"/>
          <p:cNvSpPr>
            <a:spLocks noGrp="1"/>
          </p:cNvSpPr>
          <p:nvPr>
            <p:ph type="body" sz="quarter" idx="10"/>
          </p:nvPr>
        </p:nvSpPr>
        <p:spPr>
          <a:xfrm>
            <a:off x="6715140" y="71416"/>
            <a:ext cx="2143140" cy="285750"/>
          </a:xfrm>
        </p:spPr>
        <p:txBody>
          <a:bodyPr/>
          <a:lstStyle>
            <a:lvl1pPr algn="ctr">
              <a:buNone/>
              <a:defRPr sz="1200">
                <a:latin typeface="+mj-lt"/>
              </a:defRPr>
            </a:lvl1pPr>
            <a:lvl2pPr algn="ctr">
              <a:defRPr sz="1200">
                <a:latin typeface="+mj-lt"/>
              </a:defRPr>
            </a:lvl2pPr>
            <a:lvl3pPr algn="ctr">
              <a:defRPr sz="1200">
                <a:latin typeface="+mj-lt"/>
              </a:defRPr>
            </a:lvl3pPr>
            <a:lvl4pPr algn="ctr">
              <a:defRPr sz="1200">
                <a:latin typeface="+mj-lt"/>
              </a:defRPr>
            </a:lvl4pPr>
            <a:lvl5pPr algn="ctr">
              <a:defRPr sz="1200">
                <a:latin typeface="+mj-lt"/>
              </a:defRPr>
            </a:lvl5pPr>
          </a:lstStyle>
          <a:p>
            <a:pPr lvl="0"/>
            <a:r>
              <a:rPr lang="en-US" smtClean="0"/>
              <a:t>Click to edit Master text styles</a:t>
            </a:r>
          </a:p>
        </p:txBody>
      </p:sp>
    </p:spTree>
    <p:extLst>
      <p:ext uri="{BB962C8B-B14F-4D97-AF65-F5344CB8AC3E}">
        <p14:creationId xmlns:p14="http://schemas.microsoft.com/office/powerpoint/2010/main" val="1477302268"/>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a:xfrm>
            <a:off x="6705600" y="-381000"/>
            <a:ext cx="2133600" cy="76200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63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2" name="Title 1"/>
          <p:cNvSpPr>
            <a:spLocks noGrp="1"/>
          </p:cNvSpPr>
          <p:nvPr>
            <p:ph type="title"/>
          </p:nvPr>
        </p:nvSpPr>
        <p:spPr/>
        <p:txBody>
          <a:bodyPr>
            <a:scene3d>
              <a:camera prst="perspectiveFront"/>
              <a:lightRig rig="threePt" dir="t"/>
            </a:scene3d>
            <a:sp3d/>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Courier New" pitchFamily="49" charset="0"/>
              <a:buChar char="o"/>
              <a:defRPr baseline="0">
                <a:latin typeface="Arial" pitchFamily="34" charset="0"/>
              </a:defRPr>
            </a:lvl1pPr>
            <a:lvl2pPr>
              <a:buFont typeface="Courier New" pitchFamily="49" charset="0"/>
              <a:buChar char="o"/>
              <a:defRPr baseline="0">
                <a:latin typeface="Arial" pitchFamily="34" charset="0"/>
              </a:defRPr>
            </a:lvl2pPr>
            <a:lvl3pPr>
              <a:buFont typeface="Courier New" pitchFamily="49" charset="0"/>
              <a:buChar char="o"/>
              <a:defRPr baseline="0">
                <a:latin typeface="Arial" pitchFamily="34" charset="0"/>
              </a:defRPr>
            </a:lvl3pPr>
            <a:lvl4pPr>
              <a:buFont typeface="Courier New" pitchFamily="49" charset="0"/>
              <a:buChar char="o"/>
              <a:defRPr baseline="0">
                <a:latin typeface="Arial" pitchFamily="34" charset="0"/>
              </a:defRPr>
            </a:lvl4pPr>
            <a:lvl5pPr>
              <a:buFont typeface="Courier New" pitchFamily="49" charset="0"/>
              <a:buChar char="o"/>
              <a:defRPr baseline="0">
                <a:latin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a:spLocks noGrp="1"/>
          </p:cNvSpPr>
          <p:nvPr>
            <p:ph type="body" sz="quarter" idx="10"/>
          </p:nvPr>
        </p:nvSpPr>
        <p:spPr>
          <a:xfrm>
            <a:off x="6715140" y="71416"/>
            <a:ext cx="2143140" cy="285750"/>
          </a:xfrm>
        </p:spPr>
        <p:txBody>
          <a:bodyPr/>
          <a:lstStyle>
            <a:lvl1pPr algn="ctr">
              <a:buNone/>
              <a:defRPr sz="1200">
                <a:latin typeface="+mj-lt"/>
              </a:defRPr>
            </a:lvl1pPr>
            <a:lvl2pPr algn="ctr">
              <a:defRPr sz="1200">
                <a:latin typeface="+mj-lt"/>
              </a:defRPr>
            </a:lvl2pPr>
            <a:lvl3pPr algn="ctr">
              <a:defRPr sz="1200">
                <a:latin typeface="+mj-lt"/>
              </a:defRPr>
            </a:lvl3pPr>
            <a:lvl4pPr algn="ctr">
              <a:defRPr sz="1200">
                <a:latin typeface="+mj-lt"/>
              </a:defRPr>
            </a:lvl4pPr>
            <a:lvl5pPr algn="ctr">
              <a:defRPr sz="1200">
                <a:latin typeface="+mj-lt"/>
              </a:defRPr>
            </a:lvl5pPr>
          </a:lstStyle>
          <a:p>
            <a:pPr lvl="0"/>
            <a:r>
              <a:rPr lang="en-US" smtClean="0"/>
              <a:t>Click to edit Master text styles</a:t>
            </a:r>
          </a:p>
        </p:txBody>
      </p:sp>
    </p:spTree>
    <p:extLst>
      <p:ext uri="{BB962C8B-B14F-4D97-AF65-F5344CB8AC3E}">
        <p14:creationId xmlns:p14="http://schemas.microsoft.com/office/powerpoint/2010/main" val="1400509658"/>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47000">
              <a:schemeClr val="bg2">
                <a:tint val="80000"/>
                <a:satMod val="400000"/>
              </a:schemeClr>
            </a:gs>
            <a:gs pos="17000">
              <a:schemeClr val="bg2">
                <a:tint val="83000"/>
                <a:satMod val="32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7"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7"/>
          <a:lstStyle>
            <a:lvl1pPr marL="0" marR="45718" indent="0" algn="r">
              <a:buNone/>
              <a:defRPr>
                <a:solidFill>
                  <a:schemeClr val="tx1"/>
                </a:solidFill>
              </a:defRPr>
            </a:lvl1pPr>
            <a:lvl2pPr marL="457177" indent="0" algn="ctr">
              <a:buNone/>
            </a:lvl2pPr>
            <a:lvl3pPr marL="914353" indent="0" algn="ctr">
              <a:buNone/>
            </a:lvl3pPr>
            <a:lvl4pPr marL="1371530" indent="0" algn="ctr">
              <a:buNone/>
            </a:lvl4pPr>
            <a:lvl5pPr marL="1828706" indent="0" algn="ctr">
              <a:buNone/>
            </a:lvl5pPr>
            <a:lvl6pPr marL="2285883" indent="0" algn="ctr">
              <a:buNone/>
            </a:lvl6pPr>
            <a:lvl7pPr marL="2743060" indent="0" algn="ctr">
              <a:buNone/>
            </a:lvl7pPr>
            <a:lvl8pPr marL="3200236" indent="0" algn="ctr">
              <a:buNone/>
            </a:lvl8pPr>
            <a:lvl9pPr marL="3657413"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C9927D4-A976-4732-B87C-46E7F336072F}" type="datetimeFigureOut">
              <a:rPr lang="en-US" smtClean="0">
                <a:solidFill>
                  <a:srgbClr val="DBF5F9">
                    <a:shade val="90000"/>
                  </a:srgbClr>
                </a:solidFill>
              </a:rPr>
              <a:pPr/>
              <a:t>5/9/2014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2E6CA5E9-9281-4BD8-B176-FBD5A1FF705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9890893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1155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72903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18" rIns="45718"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C9927D4-A976-4732-B87C-46E7F336072F}" type="datetimeFigureOut">
              <a:rPr lang="en-US" smtClean="0">
                <a:solidFill>
                  <a:srgbClr val="DBF5F9">
                    <a:shade val="90000"/>
                  </a:srgbClr>
                </a:solidFill>
              </a:rPr>
              <a:pPr/>
              <a:t>5/9/2014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2E6CA5E9-9281-4BD8-B176-FBD5A1FF705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8540900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1444442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18"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18" tIns="0" rIns="45718"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8"/>
            <a:ext cx="4041775" cy="654843"/>
          </a:xfrm>
        </p:spPr>
        <p:txBody>
          <a:bodyPr lIns="45718" tIns="0" rIns="45718"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46829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18"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555915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09755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7" rIns="18287"/>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7485921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35" tIns="45718" rIns="91435" bIns="45718" rtlCol="0" anchor="ctr"/>
          <a:lstStyle/>
          <a:p>
            <a:pPr algn="ctr"/>
            <a:endParaRPr lang="en-US">
              <a:solidFill>
                <a:prstClr val="white"/>
              </a:solidFill>
              <a:sym typeface="Didot"/>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35" tIns="45718" rIns="91435" bIns="45718" rtlCol="0" anchor="ctr"/>
          <a:lstStyle/>
          <a:p>
            <a:pPr algn="ctr"/>
            <a:endParaRPr lang="en-US">
              <a:solidFill>
                <a:prstClr val="white"/>
              </a:solidFill>
              <a:sym typeface="Didot"/>
            </a:endParaRPr>
          </a:p>
        </p:txBody>
      </p:sp>
      <p:sp>
        <p:nvSpPr>
          <p:cNvPr id="2" name="Title 1"/>
          <p:cNvSpPr>
            <a:spLocks noGrp="1"/>
          </p:cNvSpPr>
          <p:nvPr>
            <p:ph type="title"/>
          </p:nvPr>
        </p:nvSpPr>
        <p:spPr>
          <a:xfrm>
            <a:off x="609600" y="1176997"/>
            <a:ext cx="2212848" cy="1582621"/>
          </a:xfrm>
        </p:spPr>
        <p:txBody>
          <a:bodyPr vert="horz" lIns="45718" tIns="45718" rIns="45718" bIns="45718"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1" y="2828785"/>
            <a:ext cx="2209800" cy="2179320"/>
          </a:xfrm>
        </p:spPr>
        <p:txBody>
          <a:bodyPr lIns="64005" rIns="45718" bIns="45718"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1"/>
            <a:ext cx="609600" cy="365125"/>
          </a:xfrm>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35" tIns="45718" rIns="91435" bIns="45718" anchor="t" compatLnSpc="1"/>
          <a:lstStyle/>
          <a:p>
            <a:endParaRPr lang="en-US">
              <a:solidFill>
                <a:prstClr val="black"/>
              </a:solidFill>
              <a:sym typeface="Didot"/>
            </a:endParaRPr>
          </a:p>
        </p:txBody>
      </p:sp>
      <p:sp>
        <p:nvSpPr>
          <p:cNvPr id="11" name="Freeform 10"/>
          <p:cNvSpPr>
            <a:spLocks/>
          </p:cNvSpPr>
          <p:nvPr/>
        </p:nvSpPr>
        <p:spPr bwMode="auto">
          <a:xfrm flipV="1">
            <a:off x="4381500"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35" tIns="45718" rIns="91435" bIns="45718" anchor="t" compatLnSpc="1"/>
          <a:lstStyle/>
          <a:p>
            <a:endParaRPr lang="en-US">
              <a:solidFill>
                <a:prstClr val="black"/>
              </a:solidFill>
              <a:sym typeface="Didot"/>
            </a:endParaRPr>
          </a:p>
        </p:txBody>
      </p:sp>
    </p:spTree>
    <p:extLst>
      <p:ext uri="{BB962C8B-B14F-4D97-AF65-F5344CB8AC3E}">
        <p14:creationId xmlns:p14="http://schemas.microsoft.com/office/powerpoint/2010/main" val="263423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1098125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9927D4-A976-4732-B87C-46E7F336072F}" type="datetimeFigureOut">
              <a:rPr lang="en-US" smtClean="0">
                <a:solidFill>
                  <a:srgbClr val="04617B">
                    <a:shade val="90000"/>
                  </a:srgbClr>
                </a:solidFill>
              </a:rPr>
              <a:pPr/>
              <a:t>5/9/2014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6CA5E9-9281-4BD8-B176-FBD5A1FF705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288285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896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75631-07B6-4221-95FD-AE5720A6EC7E}"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ECF910-844C-4388-BE88-86C856A0D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34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pPr defTabSz="642882"/>
            <a:fld id="{89C75631-07B6-4221-95FD-AE5720A6EC7E}" type="datetimeFigureOut">
              <a:rPr lang="en-US" smtClean="0">
                <a:solidFill>
                  <a:prstClr val="black">
                    <a:tint val="75000"/>
                  </a:prstClr>
                </a:solidFill>
                <a:sym typeface="Didot"/>
              </a:rPr>
              <a:pPr defTabSz="642882"/>
              <a:t>5/9/2014</a:t>
            </a:fld>
            <a:endParaRPr lang="en-US">
              <a:solidFill>
                <a:prstClr val="black">
                  <a:tint val="75000"/>
                </a:prstClr>
              </a:solidFill>
              <a:sym typeface="Didot"/>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pPr defTabSz="642882"/>
            <a:endParaRPr lang="en-US">
              <a:solidFill>
                <a:prstClr val="black">
                  <a:tint val="75000"/>
                </a:prstClr>
              </a:solidFill>
              <a:sym typeface="Didot"/>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642882"/>
            <a:fld id="{F1ECF910-844C-4388-BE88-86C856A0DE7C}" type="slidenum">
              <a:rPr lang="en-US" smtClean="0">
                <a:solidFill>
                  <a:prstClr val="black">
                    <a:tint val="75000"/>
                  </a:prstClr>
                </a:solidFill>
                <a:sym typeface="Didot"/>
              </a:rPr>
              <a:pPr defTabSz="642882"/>
              <a:t>‹#›</a:t>
            </a:fld>
            <a:endParaRPr lang="en-US">
              <a:solidFill>
                <a:prstClr val="black">
                  <a:tint val="75000"/>
                </a:prstClr>
              </a:solidFill>
              <a:sym typeface="Didot"/>
            </a:endParaRPr>
          </a:p>
        </p:txBody>
      </p:sp>
    </p:spTree>
    <p:extLst>
      <p:ext uri="{BB962C8B-B14F-4D97-AF65-F5344CB8AC3E}">
        <p14:creationId xmlns:p14="http://schemas.microsoft.com/office/powerpoint/2010/main" val="209720866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ctr" defTabSz="914306"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4" indent="-285722" algn="l" defTabSz="9143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3" indent="-228576" algn="l" defTabSz="9143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5" tIns="45718" rIns="91435"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642915"/>
            <a:fld id="{89C75631-07B6-4221-95FD-AE5720A6EC7E}" type="datetimeFigureOut">
              <a:rPr lang="en-US" smtClean="0">
                <a:solidFill>
                  <a:prstClr val="black">
                    <a:tint val="75000"/>
                  </a:prstClr>
                </a:solidFill>
                <a:sym typeface="Didot"/>
              </a:rPr>
              <a:pPr defTabSz="642915"/>
              <a:t>5/9/2014</a:t>
            </a:fld>
            <a:endParaRPr lang="en-US">
              <a:solidFill>
                <a:prstClr val="black">
                  <a:tint val="75000"/>
                </a:prstClr>
              </a:solidFill>
              <a:sym typeface="Didot"/>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642915"/>
            <a:endParaRPr lang="en-US">
              <a:solidFill>
                <a:prstClr val="black">
                  <a:tint val="75000"/>
                </a:prstClr>
              </a:solidFill>
              <a:sym typeface="Didot"/>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642915"/>
            <a:fld id="{F1ECF910-844C-4388-BE88-86C856A0DE7C}" type="slidenum">
              <a:rPr lang="en-US" smtClean="0">
                <a:solidFill>
                  <a:prstClr val="black">
                    <a:tint val="75000"/>
                  </a:prstClr>
                </a:solidFill>
                <a:sym typeface="Didot"/>
              </a:rPr>
              <a:pPr defTabSz="642915"/>
              <a:t>‹#›</a:t>
            </a:fld>
            <a:endParaRPr lang="en-US">
              <a:solidFill>
                <a:prstClr val="black">
                  <a:tint val="75000"/>
                </a:prstClr>
              </a:solidFill>
              <a:sym typeface="Didot"/>
            </a:endParaRPr>
          </a:p>
        </p:txBody>
      </p:sp>
    </p:spTree>
    <p:extLst>
      <p:ext uri="{BB962C8B-B14F-4D97-AF65-F5344CB8AC3E}">
        <p14:creationId xmlns:p14="http://schemas.microsoft.com/office/powerpoint/2010/main" val="346051074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iming>
    <p:tnLst>
      <p:par>
        <p:cTn id="1" dur="indefinite" restart="never" nodeType="tmRoot"/>
      </p:par>
    </p:tnLst>
  </p:timing>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35" tIns="45718" rIns="91435" bIns="45718" numCol="1" anchor="t" anchorCtr="0" compatLnSpc="1">
            <a:prstTxWarp prst="textNoShape">
              <a:avLst/>
            </a:prstTxWarp>
          </a:bodyPr>
          <a:lstStyle>
            <a:lvl1pPr fontAlgn="auto">
              <a:spcBef>
                <a:spcPts val="0"/>
              </a:spcBef>
              <a:spcAft>
                <a:spcPts val="0"/>
              </a:spcAft>
              <a:defRPr sz="1400">
                <a:latin typeface="+mn-lt"/>
                <a:ea typeface="ＭＳ Ｐゴシック" pitchFamily="-80" charset="-128"/>
                <a:cs typeface="+mn-cs"/>
              </a:defRPr>
            </a:lvl1pPr>
          </a:lstStyle>
          <a:p>
            <a:pPr>
              <a:defRPr/>
            </a:pPr>
            <a:endParaRPr lang="en-US">
              <a:solidFill>
                <a:srgbClr val="FFFFFF"/>
              </a:solidFill>
              <a:sym typeface="Didot"/>
            </a:endParaRPr>
          </a:p>
        </p:txBody>
      </p:sp>
      <p:sp>
        <p:nvSpPr>
          <p:cNvPr id="4710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35" tIns="45718" rIns="91435" bIns="45718" numCol="1" anchor="t" anchorCtr="0" compatLnSpc="1">
            <a:prstTxWarp prst="textNoShape">
              <a:avLst/>
            </a:prstTxWarp>
          </a:bodyPr>
          <a:lstStyle>
            <a:lvl1pPr algn="ctr" fontAlgn="auto">
              <a:spcBef>
                <a:spcPts val="0"/>
              </a:spcBef>
              <a:spcAft>
                <a:spcPts val="0"/>
              </a:spcAft>
              <a:defRPr sz="1400">
                <a:latin typeface="+mn-lt"/>
                <a:ea typeface="ＭＳ Ｐゴシック" pitchFamily="-80" charset="-128"/>
                <a:cs typeface="+mn-cs"/>
              </a:defRPr>
            </a:lvl1pPr>
          </a:lstStyle>
          <a:p>
            <a:pPr>
              <a:defRPr/>
            </a:pPr>
            <a:endParaRPr lang="en-US">
              <a:solidFill>
                <a:srgbClr val="FFFFFF"/>
              </a:solidFill>
              <a:sym typeface="Didot"/>
            </a:endParaRPr>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35" tIns="45718" rIns="91435" bIns="45718" numCol="1" anchor="t" anchorCtr="0" compatLnSpc="1">
            <a:prstTxWarp prst="textNoShape">
              <a:avLst/>
            </a:prstTxWarp>
          </a:bodyPr>
          <a:lstStyle>
            <a:lvl1pPr algn="r">
              <a:defRPr sz="1400">
                <a:latin typeface="Calibri" charset="0"/>
                <a:ea typeface="MS PGothic" charset="0"/>
                <a:cs typeface="MS PGothic" charset="0"/>
              </a:defRPr>
            </a:lvl1pPr>
          </a:lstStyle>
          <a:p>
            <a:pPr fontAlgn="base">
              <a:spcBef>
                <a:spcPct val="0"/>
              </a:spcBef>
              <a:spcAft>
                <a:spcPct val="0"/>
              </a:spcAft>
            </a:pPr>
            <a:fld id="{69A00B73-DD4C-324E-9694-25C4B66CB20F}" type="slidenum">
              <a:rPr lang="en-US" smtClean="0">
                <a:solidFill>
                  <a:srgbClr val="FFFFFF"/>
                </a:solidFill>
                <a:sym typeface="Didot"/>
              </a:rPr>
              <a:pPr fontAlgn="base">
                <a:spcBef>
                  <a:spcPct val="0"/>
                </a:spcBef>
                <a:spcAft>
                  <a:spcPct val="0"/>
                </a:spcAft>
              </a:pPr>
              <a:t>‹#›</a:t>
            </a:fld>
            <a:endParaRPr lang="en-US" smtClean="0">
              <a:solidFill>
                <a:srgbClr val="FFFFFF"/>
              </a:solidFill>
              <a:sym typeface="Didot"/>
            </a:endParaRPr>
          </a:p>
        </p:txBody>
      </p:sp>
      <p:pic>
        <p:nvPicPr>
          <p:cNvPr id="7" name="Picture 6" descr="Shop.comPoweredbyMHK_White_PNG.png"/>
          <p:cNvPicPr>
            <a:picLocks noChangeAspect="1"/>
          </p:cNvPicPr>
          <p:nvPr userDrawn="1"/>
        </p:nvPicPr>
        <p:blipFill>
          <a:blip r:embed="rId15" cstate="screen"/>
          <a:stretch>
            <a:fillRect/>
          </a:stretch>
        </p:blipFill>
        <p:spPr>
          <a:xfrm>
            <a:off x="7239000" y="6400801"/>
            <a:ext cx="1828800" cy="385579"/>
          </a:xfrm>
          <a:prstGeom prst="rect">
            <a:avLst/>
          </a:prstGeom>
        </p:spPr>
      </p:pic>
    </p:spTree>
    <p:extLst>
      <p:ext uri="{BB962C8B-B14F-4D97-AF65-F5344CB8AC3E}">
        <p14:creationId xmlns:p14="http://schemas.microsoft.com/office/powerpoint/2010/main" val="3511203586"/>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5pPr>
      <a:lvl6pPr marL="457177" algn="ctr" rtl="0" fontAlgn="base">
        <a:spcBef>
          <a:spcPct val="0"/>
        </a:spcBef>
        <a:spcAft>
          <a:spcPct val="0"/>
        </a:spcAft>
        <a:defRPr sz="4400">
          <a:solidFill>
            <a:schemeClr val="tx2"/>
          </a:solidFill>
          <a:latin typeface="Verdana" pitchFamily="-80" charset="0"/>
          <a:ea typeface="ＭＳ Ｐゴシック" pitchFamily="-80" charset="-128"/>
        </a:defRPr>
      </a:lvl6pPr>
      <a:lvl7pPr marL="914353"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53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706"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882" indent="-342882" algn="l" rtl="0" eaLnBrk="0" fontAlgn="base" hangingPunct="0">
        <a:spcBef>
          <a:spcPct val="20000"/>
        </a:spcBef>
        <a:spcAft>
          <a:spcPct val="0"/>
        </a:spcAft>
        <a:buClr>
          <a:srgbClr val="FFFF66"/>
        </a:buClr>
        <a:buFont typeface="Wingdings" charset="0"/>
        <a:buChar char=""/>
        <a:defRPr sz="3200">
          <a:solidFill>
            <a:schemeClr val="tx1"/>
          </a:solidFill>
          <a:latin typeface="+mn-lt"/>
          <a:ea typeface="ＭＳ Ｐゴシック" charset="0"/>
          <a:cs typeface="+mn-cs"/>
        </a:defRPr>
      </a:lvl1pPr>
      <a:lvl2pPr marL="742912" indent="-285736" algn="l" rtl="0" eaLnBrk="0" fontAlgn="base" hangingPunct="0">
        <a:spcBef>
          <a:spcPct val="20000"/>
        </a:spcBef>
        <a:spcAft>
          <a:spcPct val="0"/>
        </a:spcAft>
        <a:buClr>
          <a:srgbClr val="CCFF66"/>
        </a:buClr>
        <a:buFont typeface="Wingdings" charset="0"/>
        <a:buChar char=""/>
        <a:defRPr sz="2800">
          <a:solidFill>
            <a:schemeClr val="tx1"/>
          </a:solidFill>
          <a:latin typeface="+mn-lt"/>
          <a:ea typeface="ＭＳ Ｐゴシック" charset="0"/>
        </a:defRPr>
      </a:lvl2pPr>
      <a:lvl3pPr marL="1142942" indent="-228588"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defRPr>
      </a:lvl3pPr>
      <a:lvl4pPr marL="1600118" indent="-228588" algn="l" rtl="0" eaLnBrk="0" fontAlgn="base" hangingPunct="0">
        <a:spcBef>
          <a:spcPct val="20000"/>
        </a:spcBef>
        <a:spcAft>
          <a:spcPct val="0"/>
        </a:spcAft>
        <a:buClr>
          <a:srgbClr val="CCFF66"/>
        </a:buClr>
        <a:buFont typeface="Wingdings" charset="0"/>
        <a:buChar char=""/>
        <a:defRPr sz="2000">
          <a:solidFill>
            <a:schemeClr val="tx1"/>
          </a:solidFill>
          <a:latin typeface="+mn-lt"/>
          <a:ea typeface="ＭＳ Ｐゴシック" charset="0"/>
        </a:defRPr>
      </a:lvl4pPr>
      <a:lvl5pPr marL="2057295" indent="-228588"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charset="0"/>
        </a:defRPr>
      </a:lvl5pPr>
      <a:lvl6pPr marL="2514471" indent="-228588"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648" indent="-228588"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8825" indent="-228588"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001" indent="-228588"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35" tIns="45718" rIns="91435" bIns="45718" anchor="t" compatLnSpc="1"/>
          <a:lstStyle/>
          <a:p>
            <a:endParaRPr lang="en-US">
              <a:solidFill>
                <a:prstClr val="black"/>
              </a:solidFill>
              <a:sym typeface="Didot"/>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35" tIns="45718" rIns="91435" bIns="45718" anchor="t" compatLnSpc="1"/>
          <a:lstStyle/>
          <a:p>
            <a:endParaRPr lang="en-US">
              <a:solidFill>
                <a:prstClr val="black"/>
              </a:solidFill>
              <a:sym typeface="Didot"/>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718"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lIns="91435" tIns="45718" rIns="91435" bIns="4571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C9927D4-A976-4732-B87C-46E7F336072F}" type="datetimeFigureOut">
              <a:rPr lang="en-US" smtClean="0">
                <a:solidFill>
                  <a:srgbClr val="04617B">
                    <a:shade val="90000"/>
                  </a:srgbClr>
                </a:solidFill>
                <a:sym typeface="Didot"/>
              </a:rPr>
              <a:pPr/>
              <a:t>5/9/2014</a:t>
            </a:fld>
            <a:endParaRPr lang="en-US">
              <a:solidFill>
                <a:srgbClr val="04617B">
                  <a:shade val="90000"/>
                </a:srgbClr>
              </a:solidFill>
              <a:sym typeface="Didot"/>
            </a:endParaRPr>
          </a:p>
        </p:txBody>
      </p:sp>
      <p:sp>
        <p:nvSpPr>
          <p:cNvPr id="22" name="Footer Placeholder 21"/>
          <p:cNvSpPr>
            <a:spLocks noGrp="1"/>
          </p:cNvSpPr>
          <p:nvPr>
            <p:ph type="ftr" sz="quarter" idx="3"/>
          </p:nvPr>
        </p:nvSpPr>
        <p:spPr>
          <a:xfrm>
            <a:off x="2667001"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sym typeface="Didot"/>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E6CA5E9-9281-4BD8-B176-FBD5A1FF7050}" type="slidenum">
              <a:rPr lang="en-US" smtClean="0">
                <a:solidFill>
                  <a:srgbClr val="04617B">
                    <a:shade val="90000"/>
                  </a:srgbClr>
                </a:solidFill>
                <a:sym typeface="Didot"/>
              </a:rPr>
              <a:pPr/>
              <a:t>‹#›</a:t>
            </a:fld>
            <a:endParaRPr lang="en-US">
              <a:solidFill>
                <a:srgbClr val="04617B">
                  <a:shade val="90000"/>
                </a:srgbClr>
              </a:solidFill>
              <a:sym typeface="Didot"/>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sym typeface="Dido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sym typeface="Didot"/>
              </a:endParaRPr>
            </a:p>
          </p:txBody>
        </p:sp>
      </p:grpSp>
    </p:spTree>
    <p:extLst>
      <p:ext uri="{BB962C8B-B14F-4D97-AF65-F5344CB8AC3E}">
        <p14:creationId xmlns:p14="http://schemas.microsoft.com/office/powerpoint/2010/main" val="39587411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06" indent="-274306"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47" indent="-246875"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53" indent="-246875"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59" indent="-210301"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965" indent="-210301"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271" indent="-210301"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41" indent="-182871"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448" indent="-182871"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754" indent="-182871"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7" algn="l" rtl="0" eaLnBrk="1" latinLnBrk="0" hangingPunct="1">
        <a:defRPr kumimoji="0" kern="1200">
          <a:solidFill>
            <a:schemeClr val="tx1"/>
          </a:solidFill>
          <a:latin typeface="+mn-lt"/>
          <a:ea typeface="+mn-ea"/>
          <a:cs typeface="+mn-cs"/>
        </a:defRPr>
      </a:lvl2pPr>
      <a:lvl3pPr marL="914353" algn="l" rtl="0" eaLnBrk="1" latinLnBrk="0" hangingPunct="1">
        <a:defRPr kumimoji="0" kern="1200">
          <a:solidFill>
            <a:schemeClr val="tx1"/>
          </a:solidFill>
          <a:latin typeface="+mn-lt"/>
          <a:ea typeface="+mn-ea"/>
          <a:cs typeface="+mn-cs"/>
        </a:defRPr>
      </a:lvl3pPr>
      <a:lvl4pPr marL="1371530" algn="l" rtl="0" eaLnBrk="1" latinLnBrk="0" hangingPunct="1">
        <a:defRPr kumimoji="0" kern="1200">
          <a:solidFill>
            <a:schemeClr val="tx1"/>
          </a:solidFill>
          <a:latin typeface="+mn-lt"/>
          <a:ea typeface="+mn-ea"/>
          <a:cs typeface="+mn-cs"/>
        </a:defRPr>
      </a:lvl4pPr>
      <a:lvl5pPr marL="1828706" algn="l" rtl="0" eaLnBrk="1" latinLnBrk="0" hangingPunct="1">
        <a:defRPr kumimoji="0" kern="1200">
          <a:solidFill>
            <a:schemeClr val="tx1"/>
          </a:solidFill>
          <a:latin typeface="+mn-lt"/>
          <a:ea typeface="+mn-ea"/>
          <a:cs typeface="+mn-cs"/>
        </a:defRPr>
      </a:lvl5pPr>
      <a:lvl6pPr marL="2285883" algn="l" rtl="0" eaLnBrk="1" latinLnBrk="0" hangingPunct="1">
        <a:defRPr kumimoji="0" kern="1200">
          <a:solidFill>
            <a:schemeClr val="tx1"/>
          </a:solidFill>
          <a:latin typeface="+mn-lt"/>
          <a:ea typeface="+mn-ea"/>
          <a:cs typeface="+mn-cs"/>
        </a:defRPr>
      </a:lvl6pPr>
      <a:lvl7pPr marL="2743060" algn="l" rtl="0" eaLnBrk="1" latinLnBrk="0" hangingPunct="1">
        <a:defRPr kumimoji="0" kern="1200">
          <a:solidFill>
            <a:schemeClr val="tx1"/>
          </a:solidFill>
          <a:latin typeface="+mn-lt"/>
          <a:ea typeface="+mn-ea"/>
          <a:cs typeface="+mn-cs"/>
        </a:defRPr>
      </a:lvl7pPr>
      <a:lvl8pPr marL="3200236" algn="l" rtl="0" eaLnBrk="1" latinLnBrk="0" hangingPunct="1">
        <a:defRPr kumimoji="0" kern="1200">
          <a:solidFill>
            <a:schemeClr val="tx1"/>
          </a:solidFill>
          <a:latin typeface="+mn-lt"/>
          <a:ea typeface="+mn-ea"/>
          <a:cs typeface="+mn-cs"/>
        </a:defRPr>
      </a:lvl8pPr>
      <a:lvl9pPr marL="3657413"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D1D110F-3F4E-48D9-B8AA-5D0E825AFDBA}" type="datetime1">
              <a:rPr lang="en-US" smtClean="0">
                <a:solidFill>
                  <a:prstClr val="black">
                    <a:tint val="75000"/>
                  </a:prstClr>
                </a:solidFill>
                <a:ea typeface="新細明體" pitchFamily="18" charset="-120"/>
              </a:rPr>
              <a:pPr defTabSz="914400"/>
              <a:t>5/9/2014</a:t>
            </a:fld>
            <a:endParaRPr lang="en-US">
              <a:solidFill>
                <a:prstClr val="black">
                  <a:tint val="75000"/>
                </a:prstClr>
              </a:solidFill>
              <a:ea typeface="新細明體" pitchFamily="18" charset="-12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新細明體" pitchFamily="18" charset="-12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87D7A59-36E2-48B9-B146-C1E59501F63F}" type="slidenum">
              <a:rPr lang="en-US" smtClean="0">
                <a:solidFill>
                  <a:prstClr val="black">
                    <a:tint val="75000"/>
                  </a:prstClr>
                </a:solidFill>
                <a:ea typeface="新細明體" pitchFamily="18" charset="-120"/>
              </a:rPr>
              <a:pPr defTabSz="914400"/>
              <a:t>‹#›</a:t>
            </a:fld>
            <a:endParaRPr lang="en-US">
              <a:solidFill>
                <a:prstClr val="black">
                  <a:tint val="75000"/>
                </a:prstClr>
              </a:solidFill>
              <a:ea typeface="新細明體" pitchFamily="18" charset="-120"/>
            </a:endParaRPr>
          </a:p>
        </p:txBody>
      </p:sp>
    </p:spTree>
    <p:extLst>
      <p:ext uri="{BB962C8B-B14F-4D97-AF65-F5344CB8AC3E}">
        <p14:creationId xmlns:p14="http://schemas.microsoft.com/office/powerpoint/2010/main" val="192806211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35" tIns="45718" rIns="91435" bIns="45718" anchor="t" compatLnSpc="1"/>
          <a:lstStyle/>
          <a:p>
            <a:endParaRPr lang="en-US">
              <a:solidFill>
                <a:prstClr val="black"/>
              </a:solidFill>
              <a:sym typeface="Didot"/>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35" tIns="45718" rIns="91435" bIns="45718" anchor="t" compatLnSpc="1"/>
          <a:lstStyle/>
          <a:p>
            <a:endParaRPr lang="en-US">
              <a:solidFill>
                <a:prstClr val="black"/>
              </a:solidFill>
              <a:sym typeface="Didot"/>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718"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lIns="91435" tIns="45718" rIns="91435" bIns="4571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C9927D4-A976-4732-B87C-46E7F336072F}" type="datetimeFigureOut">
              <a:rPr lang="en-US" smtClean="0">
                <a:solidFill>
                  <a:srgbClr val="04617B">
                    <a:shade val="90000"/>
                  </a:srgbClr>
                </a:solidFill>
                <a:sym typeface="Didot"/>
              </a:rPr>
              <a:pPr/>
              <a:t>5/9/2014</a:t>
            </a:fld>
            <a:endParaRPr lang="en-US">
              <a:solidFill>
                <a:srgbClr val="04617B">
                  <a:shade val="90000"/>
                </a:srgbClr>
              </a:solidFill>
              <a:sym typeface="Didot"/>
            </a:endParaRPr>
          </a:p>
        </p:txBody>
      </p:sp>
      <p:sp>
        <p:nvSpPr>
          <p:cNvPr id="22" name="Footer Placeholder 21"/>
          <p:cNvSpPr>
            <a:spLocks noGrp="1"/>
          </p:cNvSpPr>
          <p:nvPr>
            <p:ph type="ftr" sz="quarter" idx="3"/>
          </p:nvPr>
        </p:nvSpPr>
        <p:spPr>
          <a:xfrm>
            <a:off x="2667001"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sym typeface="Didot"/>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E6CA5E9-9281-4BD8-B176-FBD5A1FF7050}" type="slidenum">
              <a:rPr lang="en-US" smtClean="0">
                <a:solidFill>
                  <a:srgbClr val="04617B">
                    <a:shade val="90000"/>
                  </a:srgbClr>
                </a:solidFill>
                <a:sym typeface="Didot"/>
              </a:rPr>
              <a:pPr/>
              <a:t>‹#›</a:t>
            </a:fld>
            <a:endParaRPr lang="en-US">
              <a:solidFill>
                <a:srgbClr val="04617B">
                  <a:shade val="90000"/>
                </a:srgbClr>
              </a:solidFill>
              <a:sym typeface="Didot"/>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sym typeface="Dido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sym typeface="Didot"/>
              </a:endParaRPr>
            </a:p>
          </p:txBody>
        </p:sp>
      </p:grpSp>
    </p:spTree>
    <p:extLst>
      <p:ext uri="{BB962C8B-B14F-4D97-AF65-F5344CB8AC3E}">
        <p14:creationId xmlns:p14="http://schemas.microsoft.com/office/powerpoint/2010/main" val="169266286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06" indent="-274306"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47" indent="-246875"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53" indent="-246875"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59" indent="-210301"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965" indent="-210301"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271" indent="-210301"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41" indent="-182871"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448" indent="-182871"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754" indent="-182871"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7" algn="l" rtl="0" eaLnBrk="1" latinLnBrk="0" hangingPunct="1">
        <a:defRPr kumimoji="0" kern="1200">
          <a:solidFill>
            <a:schemeClr val="tx1"/>
          </a:solidFill>
          <a:latin typeface="+mn-lt"/>
          <a:ea typeface="+mn-ea"/>
          <a:cs typeface="+mn-cs"/>
        </a:defRPr>
      </a:lvl2pPr>
      <a:lvl3pPr marL="914353" algn="l" rtl="0" eaLnBrk="1" latinLnBrk="0" hangingPunct="1">
        <a:defRPr kumimoji="0" kern="1200">
          <a:solidFill>
            <a:schemeClr val="tx1"/>
          </a:solidFill>
          <a:latin typeface="+mn-lt"/>
          <a:ea typeface="+mn-ea"/>
          <a:cs typeface="+mn-cs"/>
        </a:defRPr>
      </a:lvl3pPr>
      <a:lvl4pPr marL="1371530" algn="l" rtl="0" eaLnBrk="1" latinLnBrk="0" hangingPunct="1">
        <a:defRPr kumimoji="0" kern="1200">
          <a:solidFill>
            <a:schemeClr val="tx1"/>
          </a:solidFill>
          <a:latin typeface="+mn-lt"/>
          <a:ea typeface="+mn-ea"/>
          <a:cs typeface="+mn-cs"/>
        </a:defRPr>
      </a:lvl4pPr>
      <a:lvl5pPr marL="1828706" algn="l" rtl="0" eaLnBrk="1" latinLnBrk="0" hangingPunct="1">
        <a:defRPr kumimoji="0" kern="1200">
          <a:solidFill>
            <a:schemeClr val="tx1"/>
          </a:solidFill>
          <a:latin typeface="+mn-lt"/>
          <a:ea typeface="+mn-ea"/>
          <a:cs typeface="+mn-cs"/>
        </a:defRPr>
      </a:lvl5pPr>
      <a:lvl6pPr marL="2285883" algn="l" rtl="0" eaLnBrk="1" latinLnBrk="0" hangingPunct="1">
        <a:defRPr kumimoji="0" kern="1200">
          <a:solidFill>
            <a:schemeClr val="tx1"/>
          </a:solidFill>
          <a:latin typeface="+mn-lt"/>
          <a:ea typeface="+mn-ea"/>
          <a:cs typeface="+mn-cs"/>
        </a:defRPr>
      </a:lvl6pPr>
      <a:lvl7pPr marL="2743060" algn="l" rtl="0" eaLnBrk="1" latinLnBrk="0" hangingPunct="1">
        <a:defRPr kumimoji="0" kern="1200">
          <a:solidFill>
            <a:schemeClr val="tx1"/>
          </a:solidFill>
          <a:latin typeface="+mn-lt"/>
          <a:ea typeface="+mn-ea"/>
          <a:cs typeface="+mn-cs"/>
        </a:defRPr>
      </a:lvl7pPr>
      <a:lvl8pPr marL="3200236" algn="l" rtl="0" eaLnBrk="1" latinLnBrk="0" hangingPunct="1">
        <a:defRPr kumimoji="0" kern="1200">
          <a:solidFill>
            <a:schemeClr val="tx1"/>
          </a:solidFill>
          <a:latin typeface="+mn-lt"/>
          <a:ea typeface="+mn-ea"/>
          <a:cs typeface="+mn-cs"/>
        </a:defRPr>
      </a:lvl8pPr>
      <a:lvl9pPr marL="3657413"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6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6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8.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048000" y="2133600"/>
            <a:ext cx="5998594" cy="1138773"/>
          </a:xfrm>
          <a:prstGeom prst="rect">
            <a:avLst/>
          </a:prstGeom>
          <a:noFill/>
          <a:ln w="9525">
            <a:noFill/>
            <a:miter lim="800000"/>
            <a:headEnd/>
            <a:tailEnd/>
          </a:ln>
          <a:effectLst/>
        </p:spPr>
        <p:txBody>
          <a:bodyPr wrap="square" lIns="91425" tIns="45713" rIns="91425" bIns="45713">
            <a:spAutoFit/>
          </a:bodyPr>
          <a:lstStyle/>
          <a:p>
            <a:pPr algn="ctr" defTabSz="914259">
              <a:spcBef>
                <a:spcPct val="50000"/>
              </a:spcBef>
              <a:defRPr/>
            </a:pPr>
            <a:r>
              <a:rPr lang="en-US" sz="6800" b="1" dirty="0">
                <a:solidFill>
                  <a:srgbClr val="33CCFF"/>
                </a:solidFill>
                <a:sym typeface="Didot"/>
              </a:rPr>
              <a:t>Lydia Wu</a:t>
            </a:r>
          </a:p>
        </p:txBody>
      </p:sp>
      <p:sp>
        <p:nvSpPr>
          <p:cNvPr id="13" name="Text Box 6"/>
          <p:cNvSpPr txBox="1">
            <a:spLocks noChangeArrowheads="1"/>
          </p:cNvSpPr>
          <p:nvPr/>
        </p:nvSpPr>
        <p:spPr bwMode="auto">
          <a:xfrm>
            <a:off x="3124200" y="3276779"/>
            <a:ext cx="5903842" cy="1261884"/>
          </a:xfrm>
          <a:prstGeom prst="rect">
            <a:avLst/>
          </a:prstGeom>
          <a:noFill/>
          <a:ln w="9525">
            <a:noFill/>
            <a:miter lim="800000"/>
            <a:headEnd/>
            <a:tailEnd/>
          </a:ln>
          <a:effectLst/>
        </p:spPr>
        <p:txBody>
          <a:bodyPr wrap="square" lIns="91425" tIns="45713" rIns="91425" bIns="45713">
            <a:spAutoFit/>
          </a:bodyPr>
          <a:lstStyle/>
          <a:p>
            <a:pPr algn="ctr" defTabSz="914259">
              <a:spcBef>
                <a:spcPts val="1200"/>
              </a:spcBef>
              <a:defRPr/>
            </a:pPr>
            <a:r>
              <a:rPr lang="zh-TW" altLang="en-US" sz="4400" dirty="0">
                <a:solidFill>
                  <a:prstClr val="white"/>
                </a:solidFill>
                <a:latin typeface="華康儷中黑" pitchFamily="49" charset="-120"/>
                <a:ea typeface="華康儷中黑" pitchFamily="49" charset="-120"/>
                <a:sym typeface="Didot"/>
              </a:rPr>
              <a:t>顧問經理級</a:t>
            </a:r>
            <a:r>
              <a:rPr lang="en-US" altLang="zh-TW" sz="4400" dirty="0">
                <a:solidFill>
                  <a:prstClr val="white"/>
                </a:solidFill>
                <a:latin typeface="華康儷中黑" pitchFamily="49" charset="-120"/>
                <a:ea typeface="華康儷中黑" pitchFamily="49" charset="-120"/>
                <a:sym typeface="Didot"/>
              </a:rPr>
              <a:t/>
            </a:r>
            <a:br>
              <a:rPr lang="en-US" altLang="zh-TW" sz="4400" dirty="0">
                <a:solidFill>
                  <a:prstClr val="white"/>
                </a:solidFill>
                <a:latin typeface="華康儷中黑" pitchFamily="49" charset="-120"/>
                <a:ea typeface="華康儷中黑" pitchFamily="49" charset="-120"/>
                <a:sym typeface="Didot"/>
              </a:rPr>
            </a:br>
            <a:r>
              <a:rPr lang="en-US" altLang="zh-TW" sz="3200" b="1" dirty="0">
                <a:solidFill>
                  <a:prstClr val="white"/>
                </a:solidFill>
                <a:sym typeface="Didot"/>
              </a:rPr>
              <a:t>Supervising </a:t>
            </a:r>
            <a:r>
              <a:rPr lang="en-US" sz="3200" b="1" dirty="0">
                <a:solidFill>
                  <a:prstClr val="white"/>
                </a:solidFill>
                <a:sym typeface="Didot"/>
              </a:rPr>
              <a:t>Coordinator </a:t>
            </a:r>
          </a:p>
        </p:txBody>
      </p:sp>
      <p:sp>
        <p:nvSpPr>
          <p:cNvPr id="14" name="Text Box 6"/>
          <p:cNvSpPr txBox="1">
            <a:spLocks noChangeArrowheads="1"/>
          </p:cNvSpPr>
          <p:nvPr/>
        </p:nvSpPr>
        <p:spPr bwMode="auto">
          <a:xfrm>
            <a:off x="3349243" y="4799529"/>
            <a:ext cx="5496502" cy="707886"/>
          </a:xfrm>
          <a:prstGeom prst="rect">
            <a:avLst/>
          </a:prstGeom>
          <a:noFill/>
          <a:ln w="9525">
            <a:noFill/>
            <a:miter lim="800000"/>
            <a:headEnd/>
            <a:tailEnd/>
          </a:ln>
          <a:effectLst/>
        </p:spPr>
        <p:txBody>
          <a:bodyPr wrap="square" lIns="91425" tIns="45713" rIns="91425" bIns="45713">
            <a:spAutoFit/>
          </a:bodyPr>
          <a:lstStyle/>
          <a:p>
            <a:pPr algn="ctr" defTabSz="914259">
              <a:lnSpc>
                <a:spcPts val="1800"/>
              </a:lnSpc>
              <a:spcBef>
                <a:spcPts val="1200"/>
              </a:spcBef>
              <a:defRPr/>
            </a:pPr>
            <a:r>
              <a:rPr lang="zh-TW" altLang="en-US" sz="2800" dirty="0">
                <a:solidFill>
                  <a:prstClr val="white"/>
                </a:solidFill>
                <a:ea typeface="華康儷中黑" pitchFamily="49" charset="-120"/>
                <a:sym typeface="Didot"/>
              </a:rPr>
              <a:t>四個佣金週期共賺取</a:t>
            </a:r>
            <a:r>
              <a:rPr lang="en-US" altLang="en-US" sz="2800" dirty="0">
                <a:solidFill>
                  <a:prstClr val="white"/>
                </a:solidFill>
                <a:ea typeface="華康儷中黑" pitchFamily="49" charset="-120"/>
                <a:sym typeface="Didot"/>
              </a:rPr>
              <a:t>HK$57,500</a:t>
            </a:r>
          </a:p>
          <a:p>
            <a:pPr algn="ctr" defTabSz="914259">
              <a:lnSpc>
                <a:spcPts val="1800"/>
              </a:lnSpc>
              <a:spcBef>
                <a:spcPts val="1200"/>
              </a:spcBef>
              <a:defRPr/>
            </a:pPr>
            <a:r>
              <a:rPr lang="en-US" sz="2800" b="1" dirty="0">
                <a:solidFill>
                  <a:prstClr val="white"/>
                </a:solidFill>
                <a:sym typeface="Didot"/>
              </a:rPr>
              <a:t>HK$57,500 in 4 Commission weeks</a:t>
            </a:r>
          </a:p>
        </p:txBody>
      </p:sp>
      <p:sp>
        <p:nvSpPr>
          <p:cNvPr id="16" name="TextBox 15"/>
          <p:cNvSpPr txBox="1"/>
          <p:nvPr/>
        </p:nvSpPr>
        <p:spPr>
          <a:xfrm>
            <a:off x="54430" y="6303555"/>
            <a:ext cx="6858000" cy="523220"/>
          </a:xfrm>
          <a:prstGeom prst="rect">
            <a:avLst/>
          </a:prstGeom>
          <a:noFill/>
        </p:spPr>
        <p:txBody>
          <a:bodyPr wrap="square" lIns="91425" tIns="45713" rIns="91425" bIns="45713" rtlCol="0">
            <a:spAutoFit/>
          </a:bodyPr>
          <a:lstStyle/>
          <a:p>
            <a:pPr defTabSz="914259"/>
            <a:r>
              <a:rPr lang="zh-TW" altLang="en-US" sz="700" dirty="0">
                <a:solidFill>
                  <a:prstClr val="white"/>
                </a:solidFill>
                <a:sym typeface="Didot"/>
              </a:rPr>
              <a:t>本簡報中提到的收入等級純屬舉例說明，無意代表美安香港經銷商的一般收入，也無意表示任何經銷商皆可賺取同等收入。美安香港經銷商的成功與否，取決於其在發展事業時的努力、才能與投入程度。</a:t>
            </a:r>
            <a:r>
              <a:rPr lang="en-US" sz="700" b="1" dirty="0">
                <a:solidFill>
                  <a:prstClr val="white"/>
                </a:solidFill>
                <a:sym typeface="Didot"/>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lang="en-US" sz="700" dirty="0">
              <a:solidFill>
                <a:prstClr val="white"/>
              </a:solidFill>
              <a:sym typeface="Didot"/>
            </a:endParaRPr>
          </a:p>
        </p:txBody>
      </p:sp>
      <p:sp>
        <p:nvSpPr>
          <p:cNvPr id="9" name="Title 1"/>
          <p:cNvSpPr txBox="1">
            <a:spLocks/>
          </p:cNvSpPr>
          <p:nvPr/>
        </p:nvSpPr>
        <p:spPr>
          <a:xfrm>
            <a:off x="0" y="304800"/>
            <a:ext cx="9144000" cy="1524000"/>
          </a:xfrm>
          <a:prstGeom prst="rect">
            <a:avLst/>
          </a:prstGeom>
        </p:spPr>
        <p:txBody>
          <a:bodyPr lIns="130039" tIns="65020" rIns="130039" bIns="65020">
            <a:normAutofit/>
          </a:bodyPr>
          <a:lstStyle/>
          <a:p>
            <a:pPr algn="ctr" defTabSz="1300393" eaLnBrk="0" fontAlgn="base" hangingPunct="0">
              <a:spcBef>
                <a:spcPct val="0"/>
              </a:spcBef>
              <a:spcAft>
                <a:spcPct val="0"/>
              </a:spcAft>
              <a:defRPr/>
            </a:pPr>
            <a:r>
              <a:rPr lang="zh-TW" altLang="en-US" sz="5000" dirty="0">
                <a:solidFill>
                  <a:srgbClr val="FFFFFF"/>
                </a:solidFill>
                <a:ea typeface="華康儷中黑" panose="020B0509000000000000" pitchFamily="49" charset="-120"/>
              </a:rPr>
              <a:t>致勝零售策略</a:t>
            </a:r>
          </a:p>
          <a:p>
            <a:pPr algn="ctr" defTabSz="1300393" eaLnBrk="0" fontAlgn="base" hangingPunct="0">
              <a:spcBef>
                <a:spcPct val="0"/>
              </a:spcBef>
              <a:spcAft>
                <a:spcPct val="0"/>
              </a:spcAft>
              <a:defRPr/>
            </a:pPr>
            <a:r>
              <a:rPr lang="en-US" altLang="zh-TW" sz="3200" dirty="0">
                <a:solidFill>
                  <a:srgbClr val="FFFFFF"/>
                </a:solidFill>
                <a:ea typeface="華康儷中黑" panose="020B0509000000000000" pitchFamily="49" charset="-120"/>
              </a:rPr>
              <a:t>Fundamentals of Retailing</a:t>
            </a:r>
          </a:p>
        </p:txBody>
      </p:sp>
      <p:pic>
        <p:nvPicPr>
          <p:cNvPr id="7" name="Picture 6" descr="155352560_WUChiHung.jpg"/>
          <p:cNvPicPr>
            <a:picLocks noChangeAspect="1"/>
          </p:cNvPicPr>
          <p:nvPr/>
        </p:nvPicPr>
        <p:blipFill>
          <a:blip r:embed="rId2" cstate="screen"/>
          <a:stretch>
            <a:fillRect/>
          </a:stretch>
        </p:blipFill>
        <p:spPr>
          <a:xfrm>
            <a:off x="609600" y="2133600"/>
            <a:ext cx="2377176" cy="320040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spTree>
    <p:extLst>
      <p:ext uri="{BB962C8B-B14F-4D97-AF65-F5344CB8AC3E}">
        <p14:creationId xmlns:p14="http://schemas.microsoft.com/office/powerpoint/2010/main" val="12336494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a:picLocks noChangeAspect="1"/>
          </p:cNvPicPr>
          <p:nvPr/>
        </p:nvPicPr>
        <p:blipFill rotWithShape="1">
          <a:blip r:embed="rId2" cstate="screen"/>
          <a:srcRect/>
          <a:stretch/>
        </p:blipFill>
        <p:spPr>
          <a:xfrm>
            <a:off x="1917511" y="914400"/>
            <a:ext cx="5142016" cy="4821382"/>
          </a:xfrm>
          <a:prstGeom prst="rect">
            <a:avLst/>
          </a:prstGeom>
        </p:spPr>
      </p:pic>
      <p:sp>
        <p:nvSpPr>
          <p:cNvPr id="3" name="Content Placeholder 2"/>
          <p:cNvSpPr>
            <a:spLocks noGrp="1"/>
          </p:cNvSpPr>
          <p:nvPr>
            <p:ph idx="1"/>
          </p:nvPr>
        </p:nvSpPr>
        <p:spPr>
          <a:xfrm>
            <a:off x="990600" y="5740024"/>
            <a:ext cx="6946711" cy="889376"/>
          </a:xfrm>
        </p:spPr>
        <p:txBody>
          <a:bodyPr>
            <a:noAutofit/>
          </a:bodyPr>
          <a:lstStyle/>
          <a:p>
            <a:pPr marL="0" lvl="0" indent="0" algn="ctr">
              <a:spcBef>
                <a:spcPts val="0"/>
              </a:spcBef>
              <a:buNone/>
            </a:pPr>
            <a:r>
              <a:rPr lang="zh-TW" altLang="en-US" sz="3600" dirty="0" smtClean="0">
                <a:solidFill>
                  <a:srgbClr val="FF0066"/>
                </a:solidFill>
                <a:latin typeface="+mj-lt"/>
                <a:ea typeface="華康儷中黑" panose="020B0509000000000000" pitchFamily="49" charset="-120"/>
              </a:rPr>
              <a:t>愛心、關心、耐心</a:t>
            </a:r>
            <a:r>
              <a:rPr lang="zh-TW" altLang="en-US" sz="3600" dirty="0" smtClean="0">
                <a:latin typeface="+mj-lt"/>
                <a:ea typeface="華康儷中黑" panose="020B0509000000000000" pitchFamily="49" charset="-120"/>
              </a:rPr>
              <a:t>的跟進</a:t>
            </a:r>
            <a:endParaRPr lang="en-US" sz="3600" dirty="0" smtClean="0">
              <a:latin typeface="+mj-lt"/>
              <a:ea typeface="華康儷中黑" panose="020B0509000000000000" pitchFamily="49" charset="-120"/>
            </a:endParaRPr>
          </a:p>
          <a:p>
            <a:pPr marL="0" lvl="0" indent="0" algn="ctr">
              <a:spcBef>
                <a:spcPts val="0"/>
              </a:spcBef>
              <a:buNone/>
            </a:pPr>
            <a:r>
              <a:rPr lang="en-US" dirty="0" smtClean="0">
                <a:latin typeface="+mj-lt"/>
                <a:ea typeface="華康儷中黑" panose="020B0509000000000000" pitchFamily="49" charset="-120"/>
              </a:rPr>
              <a:t>Follow-up with </a:t>
            </a:r>
            <a:r>
              <a:rPr lang="en-US" dirty="0" smtClean="0">
                <a:solidFill>
                  <a:srgbClr val="FF0066"/>
                </a:solidFill>
                <a:latin typeface="+mj-lt"/>
                <a:ea typeface="華康儷中黑" panose="020B0509000000000000" pitchFamily="49" charset="-120"/>
              </a:rPr>
              <a:t>love, care and patient</a:t>
            </a:r>
          </a:p>
        </p:txBody>
      </p:sp>
      <p:pic>
        <p:nvPicPr>
          <p:cNvPr id="2050" name="Picture 2" descr="http://www.familypromiseofgreaterdenver.org/wp-content/uploads/2013/12/Heart1.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00800" y="3562670"/>
            <a:ext cx="2133600" cy="217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13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43000" y="990600"/>
            <a:ext cx="7315200" cy="5546754"/>
          </a:xfrm>
          <a:prstGeom prst="rect">
            <a:avLst/>
          </a:prstGeom>
        </p:spPr>
      </p:pic>
      <p:pic>
        <p:nvPicPr>
          <p:cNvPr id="9"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787" y="996538"/>
            <a:ext cx="7315200" cy="5545942"/>
          </a:xfrm>
          <a:prstGeom prst="rect">
            <a:avLst/>
          </a:prstGeom>
        </p:spPr>
      </p:pic>
      <p:pic>
        <p:nvPicPr>
          <p:cNvPr id="13" name="圖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936" y="996539"/>
            <a:ext cx="7315200" cy="5547457"/>
          </a:xfrm>
          <a:prstGeom prst="rect">
            <a:avLst/>
          </a:prstGeom>
        </p:spPr>
      </p:pic>
      <p:pic>
        <p:nvPicPr>
          <p:cNvPr id="14" name="圖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707" y="990600"/>
            <a:ext cx="7315200" cy="5546752"/>
          </a:xfrm>
          <a:prstGeom prst="rect">
            <a:avLst/>
          </a:prstGeom>
        </p:spPr>
      </p:pic>
    </p:spTree>
    <p:extLst>
      <p:ext uri="{BB962C8B-B14F-4D97-AF65-F5344CB8AC3E}">
        <p14:creationId xmlns:p14="http://schemas.microsoft.com/office/powerpoint/2010/main" val="222551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914400" y="2003314"/>
            <a:ext cx="6858000" cy="1730486"/>
          </a:xfrm>
        </p:spPr>
        <p:txBody>
          <a:bodyPr>
            <a:noAutofit/>
          </a:bodyPr>
          <a:lstStyle/>
          <a:p>
            <a:pPr marL="344488" indent="-344488">
              <a:buClr>
                <a:srgbClr val="996600"/>
              </a:buClr>
              <a:buSzPct val="60000"/>
              <a:buFont typeface="Wingdings" panose="05000000000000000000" pitchFamily="2" charset="2"/>
              <a:buChar char="v"/>
            </a:pPr>
            <a:r>
              <a:rPr sz="3200" dirty="0" err="1" smtClean="0">
                <a:latin typeface="+mj-lt"/>
                <a:ea typeface="華康儷中黑" panose="020B0509000000000000" pitchFamily="49" charset="-120"/>
              </a:rPr>
              <a:t>建立十位忠誠顧客</a:t>
            </a:r>
            <a:endParaRPr lang="en-US" sz="3200" dirty="0" smtClean="0">
              <a:latin typeface="+mj-lt"/>
              <a:ea typeface="華康儷中黑" panose="020B0509000000000000" pitchFamily="49" charset="-120"/>
            </a:endParaRPr>
          </a:p>
          <a:p>
            <a:pPr marL="344488" indent="-344488">
              <a:buClr>
                <a:srgbClr val="996600"/>
              </a:buClr>
              <a:buSzPct val="60000"/>
              <a:buFont typeface="Wingdings" panose="05000000000000000000" pitchFamily="2" charset="2"/>
              <a:buChar char="v"/>
            </a:pPr>
            <a:r>
              <a:rPr lang="zh-TW" altLang="en-US" sz="3200" dirty="0">
                <a:ea typeface="華康儷中黑" panose="020B0509000000000000" pitchFamily="49" charset="-120"/>
              </a:rPr>
              <a:t>建立了顧客後面的顧客</a:t>
            </a:r>
            <a:r>
              <a:rPr lang="zh-TW" altLang="en-US" sz="3200" dirty="0" smtClean="0">
                <a:ea typeface="華康儷中黑" panose="020B0509000000000000" pitchFamily="49" charset="-120"/>
              </a:rPr>
              <a:t>群</a:t>
            </a:r>
            <a:endParaRPr lang="en-US" sz="3200" dirty="0" smtClean="0">
              <a:latin typeface="+mj-lt"/>
              <a:ea typeface="華康儷中黑" panose="020B0509000000000000" pitchFamily="49" charset="-120"/>
            </a:endParaRPr>
          </a:p>
        </p:txBody>
      </p:sp>
      <p:sp>
        <p:nvSpPr>
          <p:cNvPr id="4" name="矩形 7"/>
          <p:cNvSpPr/>
          <p:nvPr/>
        </p:nvSpPr>
        <p:spPr>
          <a:xfrm>
            <a:off x="889001" y="4800937"/>
            <a:ext cx="7467600" cy="1015663"/>
          </a:xfrm>
          <a:prstGeom prst="rect">
            <a:avLst/>
          </a:prstGeom>
        </p:spPr>
        <p:txBody>
          <a:bodyPr wrap="square">
            <a:spAutoFit/>
          </a:bodyPr>
          <a:lstStyle/>
          <a:p>
            <a:pPr marL="285750" indent="-285750">
              <a:buClr>
                <a:srgbClr val="996600"/>
              </a:buClr>
              <a:buSzPct val="60000"/>
              <a:buFont typeface="Wingdings" panose="05000000000000000000" pitchFamily="2" charset="2"/>
              <a:buChar char="v"/>
            </a:pPr>
            <a:r>
              <a:rPr lang="en-US" sz="3000" dirty="0">
                <a:solidFill>
                  <a:prstClr val="black"/>
                </a:solidFill>
                <a:latin typeface="Calibri"/>
                <a:ea typeface="華康儷中黑" panose="020B0509000000000000" pitchFamily="49" charset="-120"/>
              </a:rPr>
              <a:t>Build 10 loyal customers</a:t>
            </a:r>
          </a:p>
          <a:p>
            <a:pPr marL="285750" indent="-285750" defTabSz="457200">
              <a:buClr>
                <a:srgbClr val="996600"/>
              </a:buClr>
              <a:buSzPct val="60000"/>
              <a:buFont typeface="Wingdings" panose="05000000000000000000" pitchFamily="2" charset="2"/>
              <a:buChar char="v"/>
            </a:pPr>
            <a:r>
              <a:rPr lang="en-US" altLang="zh-TW" sz="3000" dirty="0">
                <a:solidFill>
                  <a:prstClr val="black"/>
                </a:solidFill>
                <a:latin typeface="Calibri"/>
                <a:ea typeface="華康儷中黑" panose="020B0509000000000000" pitchFamily="49" charset="-120"/>
              </a:rPr>
              <a:t>Build customers behind these customers</a:t>
            </a:r>
            <a:endParaRPr lang="zh-TW" altLang="en-US" sz="3000" dirty="0">
              <a:solidFill>
                <a:prstClr val="black"/>
              </a:solidFill>
              <a:latin typeface="Calibri"/>
              <a:ea typeface="華康儷中黑" panose="020B0509000000000000" pitchFamily="49" charset="-120"/>
            </a:endParaRPr>
          </a:p>
        </p:txBody>
      </p:sp>
      <p:sp>
        <p:nvSpPr>
          <p:cNvPr id="5" name="Shape 35"/>
          <p:cNvSpPr txBox="1">
            <a:spLocks/>
          </p:cNvSpPr>
          <p:nvPr/>
        </p:nvSpPr>
        <p:spPr>
          <a:xfrm>
            <a:off x="759030" y="816086"/>
            <a:ext cx="7820025" cy="11651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algn="ctr" defTabSz="584200">
              <a:defRPr sz="7600">
                <a:solidFill>
                  <a:srgbClr val="85604A"/>
                </a:solidFill>
                <a:latin typeface="+mn-lt"/>
                <a:ea typeface="+mn-ea"/>
                <a:cs typeface="+mn-cs"/>
                <a:sym typeface="Didot"/>
              </a:defRPr>
            </a:lvl1pPr>
            <a:lvl2pPr indent="228600" algn="ctr" defTabSz="584200">
              <a:defRPr sz="7600">
                <a:solidFill>
                  <a:srgbClr val="85604A"/>
                </a:solidFill>
                <a:latin typeface="+mn-lt"/>
                <a:ea typeface="+mn-ea"/>
                <a:cs typeface="+mn-cs"/>
                <a:sym typeface="Didot"/>
              </a:defRPr>
            </a:lvl2pPr>
            <a:lvl3pPr indent="457200" algn="ctr" defTabSz="584200">
              <a:defRPr sz="7600">
                <a:solidFill>
                  <a:srgbClr val="85604A"/>
                </a:solidFill>
                <a:latin typeface="+mn-lt"/>
                <a:ea typeface="+mn-ea"/>
                <a:cs typeface="+mn-cs"/>
                <a:sym typeface="Didot"/>
              </a:defRPr>
            </a:lvl3pPr>
            <a:lvl4pPr indent="685800" algn="ctr" defTabSz="584200">
              <a:defRPr sz="7600">
                <a:solidFill>
                  <a:srgbClr val="85604A"/>
                </a:solidFill>
                <a:latin typeface="+mn-lt"/>
                <a:ea typeface="+mn-ea"/>
                <a:cs typeface="+mn-cs"/>
                <a:sym typeface="Didot"/>
              </a:defRPr>
            </a:lvl4pPr>
            <a:lvl5pPr indent="914400" algn="ctr" defTabSz="584200">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a:lstStyle>
          <a:p>
            <a:pPr defTabSz="457200"/>
            <a:r>
              <a:rPr lang="en-US" sz="4400" dirty="0" err="1" smtClean="0">
                <a:solidFill>
                  <a:prstClr val="black"/>
                </a:solidFill>
                <a:latin typeface="Calibri"/>
                <a:ea typeface="華康儷中黑" panose="020B0509000000000000" pitchFamily="49" charset="-120"/>
              </a:rPr>
              <a:t>零售成功的成果</a:t>
            </a:r>
            <a:endParaRPr lang="en-US" sz="4400" dirty="0">
              <a:solidFill>
                <a:prstClr val="black"/>
              </a:solidFill>
              <a:latin typeface="Calibri"/>
              <a:ea typeface="華康儷中黑" panose="020B0509000000000000" pitchFamily="49" charset="-120"/>
            </a:endParaRPr>
          </a:p>
        </p:txBody>
      </p:sp>
      <p:sp>
        <p:nvSpPr>
          <p:cNvPr id="6" name="Shape 35"/>
          <p:cNvSpPr txBox="1">
            <a:spLocks/>
          </p:cNvSpPr>
          <p:nvPr/>
        </p:nvSpPr>
        <p:spPr>
          <a:xfrm>
            <a:off x="660400" y="3759200"/>
            <a:ext cx="7820025" cy="11651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algn="ctr" defTabSz="584200">
              <a:defRPr sz="7600">
                <a:solidFill>
                  <a:srgbClr val="85604A"/>
                </a:solidFill>
                <a:latin typeface="+mn-lt"/>
                <a:ea typeface="+mn-ea"/>
                <a:cs typeface="+mn-cs"/>
                <a:sym typeface="Didot"/>
              </a:defRPr>
            </a:lvl1pPr>
            <a:lvl2pPr indent="228600" algn="ctr" defTabSz="584200">
              <a:defRPr sz="7600">
                <a:solidFill>
                  <a:srgbClr val="85604A"/>
                </a:solidFill>
                <a:latin typeface="+mn-lt"/>
                <a:ea typeface="+mn-ea"/>
                <a:cs typeface="+mn-cs"/>
                <a:sym typeface="Didot"/>
              </a:defRPr>
            </a:lvl2pPr>
            <a:lvl3pPr indent="457200" algn="ctr" defTabSz="584200">
              <a:defRPr sz="7600">
                <a:solidFill>
                  <a:srgbClr val="85604A"/>
                </a:solidFill>
                <a:latin typeface="+mn-lt"/>
                <a:ea typeface="+mn-ea"/>
                <a:cs typeface="+mn-cs"/>
                <a:sym typeface="Didot"/>
              </a:defRPr>
            </a:lvl3pPr>
            <a:lvl4pPr indent="685800" algn="ctr" defTabSz="584200">
              <a:defRPr sz="7600">
                <a:solidFill>
                  <a:srgbClr val="85604A"/>
                </a:solidFill>
                <a:latin typeface="+mn-lt"/>
                <a:ea typeface="+mn-ea"/>
                <a:cs typeface="+mn-cs"/>
                <a:sym typeface="Didot"/>
              </a:defRPr>
            </a:lvl4pPr>
            <a:lvl5pPr indent="914400" algn="ctr" defTabSz="584200">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a:lstStyle>
          <a:p>
            <a:pPr defTabSz="457200"/>
            <a:r>
              <a:rPr lang="en-US" altLang="zh-TW" sz="4000" dirty="0" smtClean="0">
                <a:solidFill>
                  <a:prstClr val="black"/>
                </a:solidFill>
                <a:latin typeface="Calibri"/>
                <a:ea typeface="華康儷中黑" panose="020B0509000000000000" pitchFamily="49" charset="-120"/>
              </a:rPr>
              <a:t>Result </a:t>
            </a:r>
            <a:r>
              <a:rPr lang="en-US" altLang="zh-TW" sz="4000" dirty="0">
                <a:solidFill>
                  <a:prstClr val="black"/>
                </a:solidFill>
                <a:latin typeface="Calibri"/>
                <a:ea typeface="華康儷中黑" panose="020B0509000000000000" pitchFamily="49" charset="-120"/>
              </a:rPr>
              <a:t>of successful retailing</a:t>
            </a:r>
          </a:p>
        </p:txBody>
      </p:sp>
    </p:spTree>
    <p:extLst>
      <p:ext uri="{BB962C8B-B14F-4D97-AF65-F5344CB8AC3E}">
        <p14:creationId xmlns:p14="http://schemas.microsoft.com/office/powerpoint/2010/main" val="2870790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cNvPicPr>
            <a:picLocks noChangeAspect="1"/>
          </p:cNvPicPr>
          <p:nvPr/>
        </p:nvPicPr>
        <p:blipFill rotWithShape="1">
          <a:blip r:embed="rId2" cstate="screen"/>
          <a:srcRect/>
          <a:stretch/>
        </p:blipFill>
        <p:spPr>
          <a:xfrm>
            <a:off x="533399" y="1009402"/>
            <a:ext cx="8229601" cy="4144489"/>
          </a:xfrm>
          <a:prstGeom prst="rect">
            <a:avLst/>
          </a:prstGeom>
        </p:spPr>
      </p:pic>
      <p:sp>
        <p:nvSpPr>
          <p:cNvPr id="18" name="Content Placeholder 2"/>
          <p:cNvSpPr>
            <a:spLocks noGrp="1"/>
          </p:cNvSpPr>
          <p:nvPr>
            <p:ph idx="1"/>
          </p:nvPr>
        </p:nvSpPr>
        <p:spPr>
          <a:xfrm>
            <a:off x="1143000" y="5334000"/>
            <a:ext cx="6946711" cy="1295400"/>
          </a:xfrm>
        </p:spPr>
        <p:txBody>
          <a:bodyPr>
            <a:noAutofit/>
          </a:bodyPr>
          <a:lstStyle/>
          <a:p>
            <a:pPr marL="0" lvl="0" indent="0" algn="ctr">
              <a:buNone/>
            </a:pPr>
            <a:r>
              <a:rPr lang="zh-TW" altLang="en-US" sz="4400" dirty="0" smtClean="0">
                <a:latin typeface="+mj-lt"/>
                <a:ea typeface="華康儷中黑" panose="020B0509000000000000" pitchFamily="49" charset="-120"/>
              </a:rPr>
              <a:t>零售成功的結果</a:t>
            </a:r>
            <a:endParaRPr lang="en-US" sz="4400" dirty="0" smtClean="0">
              <a:latin typeface="+mj-lt"/>
              <a:ea typeface="華康儷中黑" panose="020B0509000000000000" pitchFamily="49" charset="-120"/>
            </a:endParaRPr>
          </a:p>
          <a:p>
            <a:pPr marL="0" lvl="0" indent="0" algn="ctr">
              <a:buNone/>
            </a:pPr>
            <a:r>
              <a:rPr lang="en-US" sz="3000" dirty="0" smtClean="0">
                <a:latin typeface="+mj-lt"/>
                <a:ea typeface="華康儷中黑" panose="020B0509000000000000" pitchFamily="49" charset="-120"/>
              </a:rPr>
              <a:t>Result of successful retailing</a:t>
            </a:r>
            <a:endParaRPr lang="en-US" sz="3000" dirty="0" smtClean="0">
              <a:solidFill>
                <a:srgbClr val="FF0066"/>
              </a:solidFill>
              <a:latin typeface="+mj-lt"/>
              <a:ea typeface="華康儷中黑" panose="020B0509000000000000" pitchFamily="49" charset="-120"/>
            </a:endParaRPr>
          </a:p>
        </p:txBody>
      </p:sp>
    </p:spTree>
    <p:extLst>
      <p:ext uri="{BB962C8B-B14F-4D97-AF65-F5344CB8AC3E}">
        <p14:creationId xmlns:p14="http://schemas.microsoft.com/office/powerpoint/2010/main" val="2670945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auldunay.com/wp-content/uploads/2012/10/Empty-Shopping-Car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13954">
            <a:off x="7007018" y="4873417"/>
            <a:ext cx="1828800" cy="18288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304800" y="939800"/>
            <a:ext cx="4343400" cy="5570952"/>
          </a:xfrm>
        </p:spPr>
        <p:txBody>
          <a:bodyPr>
            <a:normAutofit/>
          </a:bodyPr>
          <a:lstStyle/>
          <a:p>
            <a:pPr marL="0" lvl="0" indent="0">
              <a:spcBef>
                <a:spcPts val="600"/>
              </a:spcBef>
              <a:buNone/>
            </a:pPr>
            <a:r>
              <a:rPr sz="3200" dirty="0" err="1" smtClean="0">
                <a:latin typeface="+mj-lt"/>
                <a:ea typeface="華康儷中黑" panose="020B0509000000000000" pitchFamily="49" charset="-120"/>
              </a:rPr>
              <a:t>透過零售建立你的事業</a:t>
            </a:r>
            <a:endParaRPr lang="en-US" sz="3200" dirty="0" smtClean="0">
              <a:latin typeface="+mj-lt"/>
              <a:ea typeface="華康儷中黑" panose="020B0509000000000000" pitchFamily="49" charset="-120"/>
            </a:endParaRPr>
          </a:p>
          <a:p>
            <a:pPr lvl="0">
              <a:spcBef>
                <a:spcPts val="600"/>
              </a:spcBef>
              <a:buClr>
                <a:srgbClr val="996600"/>
              </a:buClr>
              <a:buSzPct val="60000"/>
              <a:buFont typeface="Wingdings" panose="05000000000000000000" pitchFamily="2" charset="2"/>
              <a:buChar char="v"/>
            </a:pPr>
            <a:r>
              <a:rPr sz="2300" dirty="0" err="1" smtClean="0">
                <a:latin typeface="+mj-lt"/>
                <a:ea typeface="華康儷中黑" panose="020B0509000000000000" pitchFamily="49" charset="-120"/>
              </a:rPr>
              <a:t>利潤</a:t>
            </a:r>
            <a:endParaRPr sz="2300" dirty="0">
              <a:latin typeface="+mj-lt"/>
              <a:ea typeface="華康儷中黑" panose="020B0509000000000000" pitchFamily="49" charset="-120"/>
            </a:endParaRPr>
          </a:p>
          <a:p>
            <a:pPr marL="511175" lvl="0" indent="-225425">
              <a:spcBef>
                <a:spcPts val="600"/>
              </a:spcBef>
              <a:buClr>
                <a:srgbClr val="996600"/>
              </a:buClr>
              <a:buSzPct val="60000"/>
              <a:buFont typeface="Wingdings" panose="05000000000000000000" pitchFamily="2" charset="2"/>
              <a:buChar char="v"/>
            </a:pPr>
            <a:r>
              <a:rPr sz="2300" dirty="0" err="1" smtClean="0">
                <a:latin typeface="+mj-lt"/>
                <a:ea typeface="華康儷中黑" panose="020B0509000000000000" pitchFamily="49" charset="-120"/>
              </a:rPr>
              <a:t>賺回創業成本</a:t>
            </a:r>
            <a:endParaRPr sz="2300" dirty="0">
              <a:latin typeface="+mj-lt"/>
              <a:ea typeface="華康儷中黑" panose="020B0509000000000000" pitchFamily="49" charset="-120"/>
            </a:endParaRPr>
          </a:p>
          <a:p>
            <a:pPr marL="511175" lvl="0" indent="-225425">
              <a:spcBef>
                <a:spcPts val="600"/>
              </a:spcBef>
              <a:buClr>
                <a:srgbClr val="996600"/>
              </a:buClr>
              <a:buSzPct val="60000"/>
              <a:buFont typeface="Wingdings" panose="05000000000000000000" pitchFamily="2" charset="2"/>
              <a:buChar char="v"/>
            </a:pPr>
            <a:r>
              <a:rPr sz="2300" dirty="0" err="1" smtClean="0">
                <a:latin typeface="+mj-lt"/>
                <a:ea typeface="華康儷中黑" panose="020B0509000000000000" pitchFamily="49" charset="-120"/>
              </a:rPr>
              <a:t>抵付每月經常開銷</a:t>
            </a:r>
            <a:endParaRPr sz="2300" dirty="0">
              <a:latin typeface="+mj-lt"/>
              <a:ea typeface="華康儷中黑" panose="020B0509000000000000" pitchFamily="49" charset="-120"/>
            </a:endParaRPr>
          </a:p>
          <a:p>
            <a:pPr lvl="0">
              <a:spcBef>
                <a:spcPts val="600"/>
              </a:spcBef>
              <a:buClr>
                <a:srgbClr val="996600"/>
              </a:buClr>
              <a:buSzPct val="60000"/>
              <a:buFont typeface="Wingdings" panose="05000000000000000000" pitchFamily="2" charset="2"/>
              <a:buChar char="v"/>
            </a:pPr>
            <a:r>
              <a:rPr lang="en-US" sz="2300" dirty="0" smtClean="0">
                <a:latin typeface="+mj-lt"/>
                <a:ea typeface="華康儷中黑" panose="020B0509000000000000" pitchFamily="49" charset="-120"/>
              </a:rPr>
              <a:t> </a:t>
            </a:r>
            <a:r>
              <a:rPr sz="2300" dirty="0" err="1" smtClean="0">
                <a:latin typeface="+mj-lt"/>
                <a:ea typeface="華康儷中黑" panose="020B0509000000000000" pitchFamily="49" charset="-120"/>
              </a:rPr>
              <a:t>創造源源不斷的業績點數</a:t>
            </a:r>
            <a:endParaRPr sz="2300" dirty="0">
              <a:latin typeface="+mj-lt"/>
              <a:ea typeface="華康儷中黑" panose="020B0509000000000000" pitchFamily="49" charset="-120"/>
            </a:endParaRPr>
          </a:p>
          <a:p>
            <a:pPr>
              <a:spcBef>
                <a:spcPts val="600"/>
              </a:spcBef>
              <a:buClr>
                <a:srgbClr val="996600"/>
              </a:buClr>
              <a:buSzPct val="60000"/>
              <a:buFont typeface="Wingdings" panose="05000000000000000000" pitchFamily="2" charset="2"/>
              <a:buChar char="v"/>
            </a:pPr>
            <a:r>
              <a:rPr lang="en-US" sz="2300" dirty="0" smtClean="0">
                <a:latin typeface="+mj-lt"/>
                <a:ea typeface="華康儷中黑" panose="020B0509000000000000" pitchFamily="49" charset="-120"/>
              </a:rPr>
              <a:t> </a:t>
            </a:r>
            <a:r>
              <a:rPr sz="2300" dirty="0" err="1" smtClean="0">
                <a:latin typeface="+mj-lt"/>
                <a:ea typeface="華康儷中黑" panose="020B0509000000000000" pitchFamily="49" charset="-120"/>
              </a:rPr>
              <a:t>發掘潛在的事業人選</a:t>
            </a:r>
            <a:endParaRPr sz="2300" dirty="0">
              <a:latin typeface="+mj-lt"/>
              <a:ea typeface="華康儷中黑" panose="020B0509000000000000" pitchFamily="49" charset="-120"/>
            </a:endParaRPr>
          </a:p>
          <a:p>
            <a:pPr lvl="0">
              <a:spcBef>
                <a:spcPts val="600"/>
              </a:spcBef>
              <a:buClr>
                <a:srgbClr val="996600"/>
              </a:buClr>
              <a:buSzPct val="60000"/>
              <a:buFont typeface="Wingdings" panose="05000000000000000000" pitchFamily="2" charset="2"/>
              <a:buChar char="v"/>
            </a:pPr>
            <a:r>
              <a:rPr lang="en-US" sz="2300" dirty="0" smtClean="0">
                <a:latin typeface="+mj-lt"/>
                <a:ea typeface="華康儷中黑" panose="020B0509000000000000" pitchFamily="49" charset="-120"/>
              </a:rPr>
              <a:t> </a:t>
            </a:r>
            <a:r>
              <a:rPr sz="2300" dirty="0" err="1" smtClean="0">
                <a:latin typeface="+mj-lt"/>
                <a:ea typeface="華康儷中黑" panose="020B0509000000000000" pitchFamily="49" charset="-120"/>
              </a:rPr>
              <a:t>建立信心</a:t>
            </a:r>
            <a:endParaRPr lang="en-US" sz="2300" dirty="0" smtClean="0">
              <a:latin typeface="+mj-lt"/>
              <a:ea typeface="華康儷中黑" panose="020B0509000000000000" pitchFamily="49" charset="-120"/>
            </a:endParaRPr>
          </a:p>
          <a:p>
            <a:pPr marL="0" lvl="0" indent="0">
              <a:spcBef>
                <a:spcPts val="600"/>
              </a:spcBef>
              <a:buClr>
                <a:srgbClr val="996600"/>
              </a:buClr>
              <a:buSzPct val="60000"/>
              <a:buNone/>
            </a:pPr>
            <a:endParaRPr dirty="0">
              <a:latin typeface="+mj-lt"/>
              <a:ea typeface="華康儷中黑" panose="020B0509000000000000" pitchFamily="49" charset="-120"/>
            </a:endParaRPr>
          </a:p>
          <a:p>
            <a:pPr marL="0" lvl="0" indent="0">
              <a:spcBef>
                <a:spcPts val="600"/>
              </a:spcBef>
              <a:buClr>
                <a:schemeClr val="accent2"/>
              </a:buClr>
              <a:buSzPct val="60000"/>
              <a:buNone/>
            </a:pPr>
            <a:r>
              <a:rPr sz="2800" dirty="0" err="1" smtClean="0">
                <a:solidFill>
                  <a:schemeClr val="accent3">
                    <a:lumMod val="50000"/>
                  </a:schemeClr>
                </a:solidFill>
                <a:latin typeface="+mj-lt"/>
                <a:ea typeface="華康儷中黑" panose="020B0509000000000000" pitchFamily="49" charset="-120"/>
              </a:rPr>
              <a:t>業績點數</a:t>
            </a:r>
            <a:r>
              <a:rPr sz="2800" dirty="0">
                <a:solidFill>
                  <a:schemeClr val="accent3">
                    <a:lumMod val="50000"/>
                  </a:schemeClr>
                </a:solidFill>
                <a:latin typeface="+mj-lt"/>
                <a:ea typeface="華康儷中黑" panose="020B0509000000000000" pitchFamily="49" charset="-120"/>
              </a:rPr>
              <a:t>/</a:t>
            </a:r>
            <a:r>
              <a:rPr sz="2800" dirty="0" err="1">
                <a:solidFill>
                  <a:schemeClr val="accent3">
                    <a:lumMod val="50000"/>
                  </a:schemeClr>
                </a:solidFill>
                <a:latin typeface="+mj-lt"/>
                <a:ea typeface="華康儷中黑" panose="020B0509000000000000" pitchFamily="49" charset="-120"/>
              </a:rPr>
              <a:t>獎勵業績點數</a:t>
            </a:r>
            <a:r>
              <a:rPr sz="2800" dirty="0">
                <a:solidFill>
                  <a:schemeClr val="accent3">
                    <a:lumMod val="50000"/>
                  </a:schemeClr>
                </a:solidFill>
                <a:latin typeface="+mj-lt"/>
                <a:ea typeface="華康儷中黑" panose="020B0509000000000000" pitchFamily="49" charset="-120"/>
              </a:rPr>
              <a:t> = </a:t>
            </a:r>
            <a:r>
              <a:rPr sz="2800" dirty="0" err="1">
                <a:solidFill>
                  <a:schemeClr val="accent3">
                    <a:lumMod val="50000"/>
                  </a:schemeClr>
                </a:solidFill>
                <a:latin typeface="+mj-lt"/>
                <a:ea typeface="華康儷中黑" panose="020B0509000000000000" pitchFamily="49" charset="-120"/>
              </a:rPr>
              <a:t>每週收入</a:t>
            </a:r>
            <a:endParaRPr sz="2800" dirty="0">
              <a:solidFill>
                <a:schemeClr val="accent3">
                  <a:lumMod val="50000"/>
                </a:schemeClr>
              </a:solidFill>
              <a:latin typeface="+mj-lt"/>
              <a:ea typeface="華康儷中黑" panose="020B0509000000000000" pitchFamily="49" charset="-120"/>
            </a:endParaRPr>
          </a:p>
        </p:txBody>
      </p:sp>
      <p:sp>
        <p:nvSpPr>
          <p:cNvPr id="13" name="Rectangle 3"/>
          <p:cNvSpPr txBox="1">
            <a:spLocks noChangeArrowheads="1"/>
          </p:cNvSpPr>
          <p:nvPr/>
        </p:nvSpPr>
        <p:spPr>
          <a:xfrm>
            <a:off x="4953000" y="998952"/>
            <a:ext cx="3962400" cy="56388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Clr>
                <a:srgbClr val="996600"/>
              </a:buClr>
              <a:buSzPct val="60000"/>
              <a:buFont typeface="Arial"/>
              <a:buNone/>
              <a:defRPr/>
            </a:pPr>
            <a:r>
              <a:rPr lang="en-US" sz="2600" dirty="0" smtClean="0">
                <a:solidFill>
                  <a:prstClr val="black"/>
                </a:solidFill>
                <a:latin typeface="Calibri"/>
                <a:cs typeface="Arial" pitchFamily="34" charset="0"/>
              </a:rPr>
              <a:t>Retail builds your business</a:t>
            </a:r>
            <a:endParaRPr lang="en-US" sz="2600" dirty="0">
              <a:solidFill>
                <a:prstClr val="black"/>
              </a:solidFill>
              <a:latin typeface="Calibri"/>
              <a:cs typeface="Arial" pitchFamily="34" charset="0"/>
            </a:endParaRPr>
          </a:p>
          <a:p>
            <a:pPr>
              <a:spcBef>
                <a:spcPts val="600"/>
              </a:spcBef>
              <a:buClr>
                <a:srgbClr val="996600"/>
              </a:buClr>
              <a:buSzPct val="60000"/>
              <a:buFont typeface="Wingdings" panose="05000000000000000000" pitchFamily="2" charset="2"/>
              <a:buChar char="v"/>
              <a:defRPr/>
            </a:pPr>
            <a:r>
              <a:rPr lang="en-US" sz="2000" dirty="0" smtClean="0">
                <a:solidFill>
                  <a:prstClr val="black"/>
                </a:solidFill>
                <a:latin typeface="Calibri"/>
                <a:cs typeface="Arial" pitchFamily="34" charset="0"/>
              </a:rPr>
              <a:t>Profit</a:t>
            </a:r>
          </a:p>
          <a:p>
            <a:pPr lvl="1">
              <a:spcBef>
                <a:spcPts val="600"/>
              </a:spcBef>
              <a:buClr>
                <a:srgbClr val="996600"/>
              </a:buClr>
              <a:buSzPct val="60000"/>
              <a:buFont typeface="Wingdings" panose="05000000000000000000" pitchFamily="2" charset="2"/>
              <a:buChar char="v"/>
              <a:defRPr/>
            </a:pPr>
            <a:r>
              <a:rPr lang="en-US" sz="2000" dirty="0" smtClean="0">
                <a:solidFill>
                  <a:prstClr val="black"/>
                </a:solidFill>
                <a:latin typeface="Calibri"/>
                <a:cs typeface="Arial" pitchFamily="34" charset="0"/>
              </a:rPr>
              <a:t>Replace start-up expense</a:t>
            </a:r>
          </a:p>
          <a:p>
            <a:pPr lvl="1">
              <a:spcBef>
                <a:spcPts val="600"/>
              </a:spcBef>
              <a:buClr>
                <a:srgbClr val="996600"/>
              </a:buClr>
              <a:buSzPct val="60000"/>
              <a:buFont typeface="Wingdings" panose="05000000000000000000" pitchFamily="2" charset="2"/>
              <a:buChar char="v"/>
              <a:defRPr/>
            </a:pPr>
            <a:r>
              <a:rPr lang="en-US" sz="2000" dirty="0" smtClean="0">
                <a:solidFill>
                  <a:prstClr val="black"/>
                </a:solidFill>
                <a:latin typeface="Calibri"/>
                <a:cs typeface="Arial" pitchFamily="34" charset="0"/>
              </a:rPr>
              <a:t>Cover monthly overhead expense</a:t>
            </a:r>
          </a:p>
          <a:p>
            <a:pPr>
              <a:spcBef>
                <a:spcPts val="600"/>
              </a:spcBef>
              <a:buClr>
                <a:srgbClr val="996600"/>
              </a:buClr>
              <a:buSzPct val="60000"/>
              <a:buFont typeface="Wingdings" panose="05000000000000000000" pitchFamily="2" charset="2"/>
              <a:buChar char="v"/>
              <a:defRPr/>
            </a:pPr>
            <a:r>
              <a:rPr lang="en-US" sz="2000" dirty="0" smtClean="0">
                <a:solidFill>
                  <a:prstClr val="black"/>
                </a:solidFill>
                <a:latin typeface="Calibri"/>
                <a:cs typeface="Arial" pitchFamily="34" charset="0"/>
              </a:rPr>
              <a:t>Generate ongoing BV</a:t>
            </a:r>
          </a:p>
          <a:p>
            <a:pPr>
              <a:spcBef>
                <a:spcPts val="600"/>
              </a:spcBef>
              <a:buClr>
                <a:srgbClr val="996600"/>
              </a:buClr>
              <a:buSzPct val="60000"/>
              <a:buFont typeface="Wingdings" panose="05000000000000000000" pitchFamily="2" charset="2"/>
              <a:buChar char="v"/>
              <a:defRPr/>
            </a:pPr>
            <a:r>
              <a:rPr lang="en-US" sz="2000" dirty="0" smtClean="0">
                <a:solidFill>
                  <a:prstClr val="black"/>
                </a:solidFill>
                <a:latin typeface="Calibri"/>
                <a:cs typeface="Arial" pitchFamily="34" charset="0"/>
              </a:rPr>
              <a:t>Identify potential prospects</a:t>
            </a:r>
          </a:p>
          <a:p>
            <a:pPr>
              <a:spcBef>
                <a:spcPts val="600"/>
              </a:spcBef>
              <a:buClr>
                <a:srgbClr val="996600"/>
              </a:buClr>
              <a:buSzPct val="60000"/>
              <a:buFont typeface="Wingdings" panose="05000000000000000000" pitchFamily="2" charset="2"/>
              <a:buChar char="v"/>
              <a:defRPr/>
            </a:pPr>
            <a:r>
              <a:rPr lang="en-US" sz="2000" dirty="0" smtClean="0">
                <a:solidFill>
                  <a:prstClr val="black"/>
                </a:solidFill>
                <a:latin typeface="Calibri"/>
                <a:cs typeface="Arial" pitchFamily="34" charset="0"/>
              </a:rPr>
              <a:t>Build confidence</a:t>
            </a:r>
          </a:p>
          <a:p>
            <a:pPr marL="0" indent="0">
              <a:spcBef>
                <a:spcPts val="600"/>
              </a:spcBef>
              <a:buClr>
                <a:srgbClr val="996600"/>
              </a:buClr>
              <a:buSzPct val="60000"/>
              <a:buFont typeface="Arial"/>
              <a:buNone/>
              <a:defRPr/>
            </a:pPr>
            <a:endParaRPr lang="en-US" sz="2200" dirty="0" smtClean="0">
              <a:solidFill>
                <a:prstClr val="black"/>
              </a:solidFill>
              <a:latin typeface="Calibri"/>
              <a:cs typeface="Arial" pitchFamily="34" charset="0"/>
            </a:endParaRPr>
          </a:p>
          <a:p>
            <a:pPr marL="0" indent="0">
              <a:spcBef>
                <a:spcPts val="600"/>
              </a:spcBef>
              <a:buClr>
                <a:srgbClr val="996600"/>
              </a:buClr>
              <a:buSzPct val="60000"/>
              <a:buFont typeface="Arial"/>
              <a:buNone/>
              <a:defRPr/>
            </a:pPr>
            <a:r>
              <a:rPr lang="en-US" sz="2600" b="1" dirty="0" smtClean="0">
                <a:solidFill>
                  <a:srgbClr val="A7EA52">
                    <a:lumMod val="50000"/>
                  </a:srgbClr>
                </a:solidFill>
                <a:latin typeface="Calibri"/>
                <a:cs typeface="Arial" pitchFamily="34" charset="0"/>
              </a:rPr>
              <a:t>BV/IBV = Weekly Income</a:t>
            </a:r>
          </a:p>
        </p:txBody>
      </p:sp>
    </p:spTree>
    <p:extLst>
      <p:ext uri="{BB962C8B-B14F-4D97-AF65-F5344CB8AC3E}">
        <p14:creationId xmlns:p14="http://schemas.microsoft.com/office/powerpoint/2010/main" val="456763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9826" y="4998569"/>
            <a:ext cx="4114800" cy="769441"/>
          </a:xfrm>
          <a:prstGeom prst="rect">
            <a:avLst/>
          </a:prstGeom>
          <a:noFill/>
        </p:spPr>
        <p:txBody>
          <a:bodyPr wrap="square" rtlCol="0">
            <a:spAutoFit/>
          </a:bodyPr>
          <a:lstStyle/>
          <a:p>
            <a:pPr algn="ctr" defTabSz="914400"/>
            <a:r>
              <a:rPr lang="en-US" altLang="zh-TW" sz="2200" b="1" dirty="0">
                <a:solidFill>
                  <a:srgbClr val="B9C62E"/>
                </a:solidFill>
                <a:latin typeface="Arial Narrow" pitchFamily="34" charset="0"/>
                <a:ea typeface="華康儷中黑" pitchFamily="49" charset="-120"/>
              </a:rPr>
              <a:t>20</a:t>
            </a:r>
            <a:r>
              <a:rPr lang="en-US" altLang="zh-TW" sz="2200" b="1" dirty="0">
                <a:solidFill>
                  <a:srgbClr val="50CFFF"/>
                </a:solidFill>
                <a:latin typeface="Arial Narrow" pitchFamily="34" charset="0"/>
                <a:ea typeface="華康儷中黑" pitchFamily="49" charset="-120"/>
              </a:rPr>
              <a:t>14</a:t>
            </a:r>
            <a:r>
              <a:rPr lang="zh-TW" altLang="en-US" sz="2200" dirty="0">
                <a:solidFill>
                  <a:prstClr val="black">
                    <a:lumMod val="85000"/>
                    <a:lumOff val="15000"/>
                  </a:prstClr>
                </a:solidFill>
                <a:latin typeface="Avenir 45 Book" pitchFamily="50" charset="0"/>
                <a:ea typeface="華康儷中黑" pitchFamily="49" charset="-120"/>
              </a:rPr>
              <a:t>美安香港年會</a:t>
            </a:r>
            <a:endParaRPr lang="en-US" altLang="zh-TW" sz="2200" dirty="0">
              <a:solidFill>
                <a:prstClr val="black">
                  <a:lumMod val="85000"/>
                  <a:lumOff val="15000"/>
                </a:prstClr>
              </a:solidFill>
              <a:latin typeface="Avenir 45 Book" pitchFamily="50" charset="0"/>
              <a:ea typeface="華康儷中黑" pitchFamily="49" charset="-120"/>
            </a:endParaRPr>
          </a:p>
          <a:p>
            <a:pPr algn="ctr" defTabSz="914400"/>
            <a:r>
              <a:rPr lang="en-US" sz="2200" b="1" dirty="0" err="1">
                <a:solidFill>
                  <a:prstClr val="black">
                    <a:lumMod val="85000"/>
                    <a:lumOff val="15000"/>
                  </a:prstClr>
                </a:solidFill>
                <a:latin typeface="Arial Narrow" pitchFamily="34" charset="0"/>
                <a:ea typeface="微軟正黑體" pitchFamily="34" charset="-120"/>
              </a:rPr>
              <a:t>mhk</a:t>
            </a:r>
            <a:r>
              <a:rPr lang="en-US" sz="2200" b="1" dirty="0">
                <a:solidFill>
                  <a:prstClr val="black">
                    <a:lumMod val="85000"/>
                    <a:lumOff val="15000"/>
                  </a:prstClr>
                </a:solidFill>
                <a:latin typeface="Arial Narrow" pitchFamily="34" charset="0"/>
                <a:ea typeface="微軟正黑體" pitchFamily="34" charset="-120"/>
              </a:rPr>
              <a:t> Annual Convention</a:t>
            </a:r>
          </a:p>
        </p:txBody>
      </p:sp>
      <p:grpSp>
        <p:nvGrpSpPr>
          <p:cNvPr id="2" name="Group 8"/>
          <p:cNvGrpSpPr/>
          <p:nvPr/>
        </p:nvGrpSpPr>
        <p:grpSpPr>
          <a:xfrm>
            <a:off x="2129269" y="441560"/>
            <a:ext cx="4876800" cy="4496378"/>
            <a:chOff x="2129269" y="398018"/>
            <a:chExt cx="4876800" cy="4496378"/>
          </a:xfrm>
        </p:grpSpPr>
        <p:pic>
          <p:nvPicPr>
            <p:cNvPr id="1026" name="Picture 2" descr="M:\Events\Convention\Annual Convention\HKConv14\Theme.png"/>
            <p:cNvPicPr>
              <a:picLocks noChangeAspect="1" noChangeArrowheads="1"/>
            </p:cNvPicPr>
            <p:nvPr/>
          </p:nvPicPr>
          <p:blipFill>
            <a:blip r:embed="rId2" cstate="print"/>
            <a:srcRect/>
            <a:stretch>
              <a:fillRect/>
            </a:stretch>
          </p:blipFill>
          <p:spPr bwMode="auto">
            <a:xfrm>
              <a:off x="2217738" y="398018"/>
              <a:ext cx="4519612" cy="4354512"/>
            </a:xfrm>
            <a:prstGeom prst="rect">
              <a:avLst/>
            </a:prstGeom>
            <a:noFill/>
          </p:spPr>
        </p:pic>
        <p:sp>
          <p:nvSpPr>
            <p:cNvPr id="7" name="TextBox 6"/>
            <p:cNvSpPr txBox="1"/>
            <p:nvPr/>
          </p:nvSpPr>
          <p:spPr>
            <a:xfrm>
              <a:off x="2129269" y="4586619"/>
              <a:ext cx="4876800" cy="307777"/>
            </a:xfrm>
            <a:prstGeom prst="rect">
              <a:avLst/>
            </a:prstGeom>
            <a:noFill/>
          </p:spPr>
          <p:txBody>
            <a:bodyPr wrap="square" rtlCol="0">
              <a:spAutoFit/>
            </a:bodyPr>
            <a:lstStyle/>
            <a:p>
              <a:pPr algn="ctr" defTabSz="914400"/>
              <a:r>
                <a:rPr lang="zh-TW" altLang="en-US" sz="1400" dirty="0">
                  <a:solidFill>
                    <a:prstClr val="black">
                      <a:lumMod val="65000"/>
                      <a:lumOff val="35000"/>
                    </a:prstClr>
                  </a:solidFill>
                  <a:latin typeface="Avenir 45 Book" pitchFamily="50" charset="0"/>
                  <a:ea typeface="華康儷中黑" pitchFamily="49" charset="-120"/>
                </a:rPr>
                <a:t>嶄新的公司，嶄新的機會，嶄新的你</a:t>
              </a:r>
              <a:endParaRPr lang="en-US" altLang="zh-TW" sz="1400" dirty="0">
                <a:solidFill>
                  <a:prstClr val="black">
                    <a:lumMod val="65000"/>
                    <a:lumOff val="35000"/>
                  </a:prstClr>
                </a:solidFill>
                <a:latin typeface="Avenir 45 Book" pitchFamily="50" charset="0"/>
                <a:ea typeface="華康儷中黑" pitchFamily="49" charset="-120"/>
              </a:endParaRPr>
            </a:p>
          </p:txBody>
        </p:sp>
      </p:grpSp>
      <p:sp>
        <p:nvSpPr>
          <p:cNvPr id="8" name="Rectangle 7"/>
          <p:cNvSpPr/>
          <p:nvPr/>
        </p:nvSpPr>
        <p:spPr>
          <a:xfrm>
            <a:off x="3249695" y="5769822"/>
            <a:ext cx="2640467" cy="646331"/>
          </a:xfrm>
          <a:prstGeom prst="rect">
            <a:avLst/>
          </a:prstGeom>
        </p:spPr>
        <p:txBody>
          <a:bodyPr wrap="none">
            <a:spAutoFit/>
          </a:bodyPr>
          <a:lstStyle/>
          <a:p>
            <a:pPr algn="ctr" defTabSz="914400"/>
            <a:r>
              <a:rPr lang="en-US" sz="3600" b="1" dirty="0">
                <a:solidFill>
                  <a:prstClr val="black">
                    <a:lumMod val="85000"/>
                    <a:lumOff val="15000"/>
                  </a:prstClr>
                </a:solidFill>
                <a:latin typeface="Arial Narrow" pitchFamily="34" charset="0"/>
                <a:ea typeface="微軟正黑體" pitchFamily="34" charset="-120"/>
              </a:rPr>
              <a:t>#MHKAC</a:t>
            </a:r>
            <a:r>
              <a:rPr lang="en-US" sz="3600" b="1" dirty="0">
                <a:solidFill>
                  <a:srgbClr val="B9C62E"/>
                </a:solidFill>
                <a:latin typeface="Arial Narrow" pitchFamily="34" charset="0"/>
                <a:ea typeface="微軟正黑體" pitchFamily="34" charset="-120"/>
              </a:rPr>
              <a:t>2014</a:t>
            </a:r>
          </a:p>
        </p:txBody>
      </p:sp>
    </p:spTree>
    <p:extLst>
      <p:ext uri="{BB962C8B-B14F-4D97-AF65-F5344CB8AC3E}">
        <p14:creationId xmlns:p14="http://schemas.microsoft.com/office/powerpoint/2010/main" val="3417206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2626331"/>
            <a:ext cx="9144000" cy="1470025"/>
          </a:xfrm>
          <a:prstGeom prst="rect">
            <a:avLst/>
          </a:prstGeom>
          <a:ln>
            <a:noFill/>
          </a:ln>
        </p:spPr>
        <p:txBody>
          <a:bodyPr vert="horz" lIns="91435" tIns="45718" rIns="91435" bIns="45718" rtlCol="0" anchor="ctr">
            <a:noAutofit/>
          </a:bodyPr>
          <a:lstStyle>
            <a:lvl1pPr algn="ctr" defTabSz="457177" rtl="0" eaLnBrk="1" latinLnBrk="0" hangingPunct="1">
              <a:spcBef>
                <a:spcPct val="0"/>
              </a:spcBef>
              <a:buNone/>
              <a:defRPr sz="4400" kern="1200">
                <a:solidFill>
                  <a:schemeClr val="tx1"/>
                </a:solidFill>
                <a:latin typeface="+mj-lt"/>
                <a:ea typeface="+mj-ea"/>
                <a:cs typeface="+mj-cs"/>
              </a:defRPr>
            </a:lvl1pPr>
          </a:lstStyle>
          <a:p>
            <a:pPr defTabSz="914306" eaLnBrk="0" fontAlgn="base" hangingPunct="0">
              <a:spcAft>
                <a:spcPct val="0"/>
              </a:spcAft>
              <a:defRPr/>
            </a:pPr>
            <a:r>
              <a:rPr lang="zh-TW" altLang="en-US" sz="4900" b="1" spc="35" dirty="0" smtClean="0">
                <a:ln w="13500">
                  <a:solidFill>
                    <a:srgbClr val="B1A089">
                      <a:lumMod val="40000"/>
                      <a:lumOff val="60000"/>
                      <a:alpha val="6500"/>
                    </a:srgbClr>
                  </a:solidFill>
                  <a:prstDash val="solid"/>
                </a:ln>
                <a:solidFill>
                  <a:srgbClr val="B1A089">
                    <a:lumMod val="50000"/>
                    <a:alpha val="95000"/>
                  </a:srgbClr>
                </a:solidFill>
                <a:effectLst>
                  <a:glow rad="101600">
                    <a:srgbClr val="FFFFFF">
                      <a:alpha val="60000"/>
                    </a:srgbClr>
                  </a:glow>
                  <a:innerShdw blurRad="50900" dist="38500" dir="13500000">
                    <a:srgbClr val="000000">
                      <a:alpha val="60000"/>
                    </a:srgbClr>
                  </a:innerShdw>
                </a:effectLst>
                <a:ea typeface="華康儷中黑" panose="020B0509000000000000" pitchFamily="49" charset="-120"/>
                <a:sym typeface="Didot"/>
              </a:rPr>
              <a:t>致勝零售策略</a:t>
            </a:r>
            <a:r>
              <a:rPr lang="zh-TW" altLang="en-US" sz="6700" b="1" spc="35" dirty="0" smtClean="0">
                <a:ln w="13500">
                  <a:solidFill>
                    <a:srgbClr val="B1A089">
                      <a:lumMod val="40000"/>
                      <a:lumOff val="60000"/>
                      <a:alpha val="6500"/>
                    </a:srgbClr>
                  </a:solidFill>
                  <a:prstDash val="solid"/>
                </a:ln>
                <a:solidFill>
                  <a:srgbClr val="B1A089">
                    <a:lumMod val="50000"/>
                    <a:alpha val="95000"/>
                  </a:srgbClr>
                </a:solidFill>
                <a:effectLst>
                  <a:glow rad="101600">
                    <a:srgbClr val="FFFFFF">
                      <a:alpha val="60000"/>
                    </a:srgbClr>
                  </a:glow>
                  <a:innerShdw blurRad="50900" dist="38500" dir="13500000">
                    <a:srgbClr val="000000">
                      <a:alpha val="60000"/>
                    </a:srgbClr>
                  </a:innerShdw>
                </a:effectLst>
                <a:ea typeface="華康儷中黑" panose="020B0509000000000000" pitchFamily="49" charset="-120"/>
                <a:sym typeface="Didot"/>
              </a:rPr>
              <a:t/>
            </a:r>
            <a:br>
              <a:rPr lang="zh-TW" altLang="en-US" sz="6700" b="1" spc="35" dirty="0" smtClean="0">
                <a:ln w="13500">
                  <a:solidFill>
                    <a:srgbClr val="B1A089">
                      <a:lumMod val="40000"/>
                      <a:lumOff val="60000"/>
                      <a:alpha val="6500"/>
                    </a:srgbClr>
                  </a:solidFill>
                  <a:prstDash val="solid"/>
                </a:ln>
                <a:solidFill>
                  <a:srgbClr val="B1A089">
                    <a:lumMod val="50000"/>
                    <a:alpha val="95000"/>
                  </a:srgbClr>
                </a:solidFill>
                <a:effectLst>
                  <a:glow rad="101600">
                    <a:srgbClr val="FFFFFF">
                      <a:alpha val="60000"/>
                    </a:srgbClr>
                  </a:glow>
                  <a:innerShdw blurRad="50900" dist="38500" dir="13500000">
                    <a:srgbClr val="000000">
                      <a:alpha val="60000"/>
                    </a:srgbClr>
                  </a:innerShdw>
                </a:effectLst>
                <a:ea typeface="華康儷中黑" panose="020B0509000000000000" pitchFamily="49" charset="-120"/>
                <a:sym typeface="Didot"/>
              </a:rPr>
            </a:br>
            <a:r>
              <a:rPr lang="en-US" altLang="zh-TW" sz="4200" b="1" spc="35" dirty="0" smtClean="0">
                <a:ln w="13500">
                  <a:solidFill>
                    <a:srgbClr val="B1A089">
                      <a:lumMod val="40000"/>
                      <a:lumOff val="60000"/>
                      <a:alpha val="6500"/>
                    </a:srgbClr>
                  </a:solidFill>
                  <a:prstDash val="solid"/>
                </a:ln>
                <a:solidFill>
                  <a:srgbClr val="B1A089">
                    <a:lumMod val="50000"/>
                    <a:alpha val="95000"/>
                  </a:srgbClr>
                </a:solidFill>
                <a:effectLst>
                  <a:glow rad="101600">
                    <a:srgbClr val="FFFFFF">
                      <a:alpha val="60000"/>
                    </a:srgbClr>
                  </a:glow>
                  <a:innerShdw blurRad="50900" dist="38500" dir="13500000">
                    <a:srgbClr val="000000">
                      <a:alpha val="60000"/>
                    </a:srgbClr>
                  </a:innerShdw>
                </a:effectLst>
                <a:ea typeface="華康儷中黑" panose="020B0509000000000000" pitchFamily="49" charset="-120"/>
                <a:sym typeface="Didot"/>
              </a:rPr>
              <a:t>Fundamentals of Retailing</a:t>
            </a:r>
            <a:endParaRPr lang="en-US" altLang="zh-TW" sz="4200" b="1" spc="35" dirty="0">
              <a:ln w="13500">
                <a:solidFill>
                  <a:srgbClr val="B1A089">
                    <a:lumMod val="40000"/>
                    <a:lumOff val="60000"/>
                    <a:alpha val="6500"/>
                  </a:srgbClr>
                </a:solidFill>
                <a:prstDash val="solid"/>
              </a:ln>
              <a:solidFill>
                <a:srgbClr val="B1A089">
                  <a:lumMod val="50000"/>
                  <a:alpha val="95000"/>
                </a:srgbClr>
              </a:solidFill>
              <a:effectLst>
                <a:glow rad="101600">
                  <a:srgbClr val="FFFFFF">
                    <a:alpha val="60000"/>
                  </a:srgbClr>
                </a:glow>
                <a:innerShdw blurRad="50900" dist="38500" dir="13500000">
                  <a:srgbClr val="000000">
                    <a:alpha val="60000"/>
                  </a:srgbClr>
                </a:innerShdw>
              </a:effectLst>
              <a:ea typeface="華康儷中黑" panose="020B0509000000000000" pitchFamily="49" charset="-120"/>
              <a:sym typeface="Didot"/>
            </a:endParaRPr>
          </a:p>
        </p:txBody>
      </p:sp>
    </p:spTree>
    <p:extLst>
      <p:ext uri="{BB962C8B-B14F-4D97-AF65-F5344CB8AC3E}">
        <p14:creationId xmlns:p14="http://schemas.microsoft.com/office/powerpoint/2010/main" val="314944980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2964656" y="2035969"/>
            <a:ext cx="5998594" cy="1138773"/>
          </a:xfrm>
          <a:prstGeom prst="rect">
            <a:avLst/>
          </a:prstGeom>
          <a:noFill/>
          <a:ln w="9525">
            <a:noFill/>
            <a:miter lim="800000"/>
            <a:headEnd/>
            <a:tailEnd/>
          </a:ln>
          <a:effectLst/>
        </p:spPr>
        <p:txBody>
          <a:bodyPr wrap="square" lIns="91430" tIns="45716" rIns="91430" bIns="45716">
            <a:spAutoFit/>
          </a:bodyPr>
          <a:lstStyle/>
          <a:p>
            <a:pPr algn="ctr" defTabSz="914306">
              <a:spcBef>
                <a:spcPct val="50000"/>
              </a:spcBef>
              <a:defRPr/>
            </a:pPr>
            <a:r>
              <a:rPr lang="en-US" sz="6800" b="1" dirty="0">
                <a:solidFill>
                  <a:srgbClr val="33CCFF"/>
                </a:solidFill>
                <a:sym typeface="Didot"/>
              </a:rPr>
              <a:t>Ruth Ng</a:t>
            </a:r>
          </a:p>
        </p:txBody>
      </p:sp>
      <p:sp>
        <p:nvSpPr>
          <p:cNvPr id="13" name="Text Box 6"/>
          <p:cNvSpPr txBox="1">
            <a:spLocks noChangeArrowheads="1"/>
          </p:cNvSpPr>
          <p:nvPr/>
        </p:nvSpPr>
        <p:spPr bwMode="auto">
          <a:xfrm>
            <a:off x="3013416" y="3179148"/>
            <a:ext cx="5903842" cy="1261884"/>
          </a:xfrm>
          <a:prstGeom prst="rect">
            <a:avLst/>
          </a:prstGeom>
          <a:noFill/>
          <a:ln w="9525">
            <a:noFill/>
            <a:miter lim="800000"/>
            <a:headEnd/>
            <a:tailEnd/>
          </a:ln>
          <a:effectLst/>
        </p:spPr>
        <p:txBody>
          <a:bodyPr wrap="square" lIns="91430" tIns="45716" rIns="91430" bIns="45716">
            <a:spAutoFit/>
          </a:bodyPr>
          <a:lstStyle/>
          <a:p>
            <a:pPr algn="ctr" defTabSz="914306">
              <a:spcBef>
                <a:spcPts val="1200"/>
              </a:spcBef>
              <a:defRPr/>
            </a:pPr>
            <a:r>
              <a:rPr lang="zh-TW" altLang="en-US" sz="4400" dirty="0">
                <a:solidFill>
                  <a:prstClr val="white"/>
                </a:solidFill>
                <a:latin typeface="華康儷中黑" pitchFamily="49" charset="-120"/>
                <a:ea typeface="華康儷中黑" pitchFamily="49" charset="-120"/>
                <a:sym typeface="Didot"/>
              </a:rPr>
              <a:t>資深主管經理級</a:t>
            </a:r>
            <a:r>
              <a:rPr lang="en-US" altLang="zh-TW" sz="4400" dirty="0">
                <a:solidFill>
                  <a:prstClr val="white"/>
                </a:solidFill>
                <a:latin typeface="華康儷中黑" pitchFamily="49" charset="-120"/>
                <a:ea typeface="華康儷中黑" pitchFamily="49" charset="-120"/>
                <a:sym typeface="Didot"/>
              </a:rPr>
              <a:t/>
            </a:r>
            <a:br>
              <a:rPr lang="en-US" altLang="zh-TW" sz="4400" dirty="0">
                <a:solidFill>
                  <a:prstClr val="white"/>
                </a:solidFill>
                <a:latin typeface="華康儷中黑" pitchFamily="49" charset="-120"/>
                <a:ea typeface="華康儷中黑" pitchFamily="49" charset="-120"/>
                <a:sym typeface="Didot"/>
              </a:rPr>
            </a:br>
            <a:r>
              <a:rPr lang="en-US" altLang="zh-TW" sz="3200" b="1" dirty="0">
                <a:solidFill>
                  <a:prstClr val="white"/>
                </a:solidFill>
                <a:sym typeface="Didot"/>
              </a:rPr>
              <a:t>Senior Master</a:t>
            </a:r>
            <a:r>
              <a:rPr lang="en-US" sz="3200" b="1" dirty="0">
                <a:solidFill>
                  <a:prstClr val="white"/>
                </a:solidFill>
                <a:sym typeface="Didot"/>
              </a:rPr>
              <a:t> Coordinator </a:t>
            </a:r>
          </a:p>
        </p:txBody>
      </p:sp>
      <p:sp>
        <p:nvSpPr>
          <p:cNvPr id="14" name="Text Box 6"/>
          <p:cNvSpPr txBox="1">
            <a:spLocks noChangeArrowheads="1"/>
          </p:cNvSpPr>
          <p:nvPr/>
        </p:nvSpPr>
        <p:spPr bwMode="auto">
          <a:xfrm>
            <a:off x="3208599" y="4701898"/>
            <a:ext cx="5496502" cy="707886"/>
          </a:xfrm>
          <a:prstGeom prst="rect">
            <a:avLst/>
          </a:prstGeom>
          <a:noFill/>
          <a:ln w="9525">
            <a:noFill/>
            <a:miter lim="800000"/>
            <a:headEnd/>
            <a:tailEnd/>
          </a:ln>
          <a:effectLst/>
        </p:spPr>
        <p:txBody>
          <a:bodyPr wrap="square" lIns="91430" tIns="45716" rIns="91430" bIns="45716">
            <a:spAutoFit/>
          </a:bodyPr>
          <a:lstStyle/>
          <a:p>
            <a:pPr algn="ctr" defTabSz="914306">
              <a:lnSpc>
                <a:spcPts val="1800"/>
              </a:lnSpc>
              <a:spcBef>
                <a:spcPts val="1200"/>
              </a:spcBef>
              <a:defRPr/>
            </a:pPr>
            <a:r>
              <a:rPr lang="zh-TW" altLang="en-US" sz="2800" dirty="0">
                <a:solidFill>
                  <a:prstClr val="white"/>
                </a:solidFill>
                <a:ea typeface="華康儷中黑" pitchFamily="49" charset="-120"/>
                <a:sym typeface="Didot"/>
              </a:rPr>
              <a:t>四個佣金週期共賺取</a:t>
            </a:r>
            <a:r>
              <a:rPr lang="en-US" altLang="en-US" sz="2800" dirty="0">
                <a:solidFill>
                  <a:prstClr val="white"/>
                </a:solidFill>
                <a:ea typeface="華康儷中黑" pitchFamily="49" charset="-120"/>
                <a:sym typeface="Didot"/>
              </a:rPr>
              <a:t>HK$23,000</a:t>
            </a:r>
          </a:p>
          <a:p>
            <a:pPr algn="ctr" defTabSz="914306">
              <a:lnSpc>
                <a:spcPts val="1800"/>
              </a:lnSpc>
              <a:spcBef>
                <a:spcPts val="1200"/>
              </a:spcBef>
              <a:defRPr/>
            </a:pPr>
            <a:r>
              <a:rPr lang="en-US" sz="2800" b="1" dirty="0">
                <a:solidFill>
                  <a:prstClr val="white"/>
                </a:solidFill>
                <a:sym typeface="Didot"/>
              </a:rPr>
              <a:t>HK$23,000 in 4 Commission weeks</a:t>
            </a:r>
          </a:p>
        </p:txBody>
      </p:sp>
      <p:sp>
        <p:nvSpPr>
          <p:cNvPr id="15" name="Title 1"/>
          <p:cNvSpPr txBox="1">
            <a:spLocks/>
          </p:cNvSpPr>
          <p:nvPr/>
        </p:nvSpPr>
        <p:spPr>
          <a:xfrm>
            <a:off x="1" y="332656"/>
            <a:ext cx="9143999" cy="1332384"/>
          </a:xfrm>
          <a:prstGeom prst="rect">
            <a:avLst/>
          </a:prstGeom>
        </p:spPr>
        <p:txBody>
          <a:bodyPr lIns="91430" tIns="45716" rIns="91430" bIns="45716">
            <a:normAutofit/>
          </a:bodyPr>
          <a:lstStyle/>
          <a:p>
            <a:pPr algn="ctr" defTabSz="914306" eaLnBrk="0" fontAlgn="base" hangingPunct="0">
              <a:spcBef>
                <a:spcPct val="0"/>
              </a:spcBef>
              <a:spcAft>
                <a:spcPct val="0"/>
              </a:spcAft>
              <a:defRPr/>
            </a:pPr>
            <a:r>
              <a:rPr lang="zh-TW" altLang="en-US" sz="4600" dirty="0">
                <a:solidFill>
                  <a:srgbClr val="FFFFFF"/>
                </a:solidFill>
                <a:ea typeface="華康儷中黑" panose="020B0509000000000000" pitchFamily="49" charset="-120"/>
                <a:sym typeface="Didot"/>
              </a:rPr>
              <a:t>致勝零售策略</a:t>
            </a:r>
          </a:p>
          <a:p>
            <a:pPr algn="ctr" defTabSz="914306" eaLnBrk="0" fontAlgn="base" hangingPunct="0">
              <a:spcBef>
                <a:spcPct val="0"/>
              </a:spcBef>
              <a:spcAft>
                <a:spcPct val="0"/>
              </a:spcAft>
              <a:defRPr/>
            </a:pPr>
            <a:r>
              <a:rPr lang="en-US" altLang="zh-TW" sz="3100" dirty="0">
                <a:solidFill>
                  <a:srgbClr val="FFFFFF"/>
                </a:solidFill>
                <a:ea typeface="華康儷中黑" panose="020B0509000000000000" pitchFamily="49" charset="-120"/>
                <a:sym typeface="Didot"/>
              </a:rPr>
              <a:t>Fundamentals of Retailing</a:t>
            </a:r>
          </a:p>
        </p:txBody>
      </p:sp>
      <p:sp>
        <p:nvSpPr>
          <p:cNvPr id="16" name="TextBox 15"/>
          <p:cNvSpPr txBox="1"/>
          <p:nvPr/>
        </p:nvSpPr>
        <p:spPr>
          <a:xfrm>
            <a:off x="54430" y="6303555"/>
            <a:ext cx="6858000" cy="523220"/>
          </a:xfrm>
          <a:prstGeom prst="rect">
            <a:avLst/>
          </a:prstGeom>
          <a:noFill/>
        </p:spPr>
        <p:txBody>
          <a:bodyPr wrap="square" lIns="91430" tIns="45716" rIns="91430" bIns="45716" rtlCol="0">
            <a:spAutoFit/>
          </a:bodyPr>
          <a:lstStyle/>
          <a:p>
            <a:pPr defTabSz="914306"/>
            <a:r>
              <a:rPr lang="zh-TW" altLang="en-US" sz="700" dirty="0">
                <a:solidFill>
                  <a:prstClr val="white"/>
                </a:solidFill>
                <a:sym typeface="Didot"/>
              </a:rPr>
              <a:t>本簡報中提到的收入等級純屬舉例說明，無意代表美安香港經銷商的一般收入，也無意表示任何經銷商皆可賺取同等收入。美安香港經銷商的成功與否，取決於其在發展事業時的努力、才能與投入程度。</a:t>
            </a:r>
            <a:r>
              <a:rPr lang="en-US" sz="700" b="1" dirty="0">
                <a:solidFill>
                  <a:prstClr val="white"/>
                </a:solidFill>
                <a:sym typeface="Didot"/>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lang="en-US" sz="700" dirty="0">
              <a:solidFill>
                <a:prstClr val="white"/>
              </a:solidFill>
              <a:sym typeface="Didot"/>
            </a:endParaRPr>
          </a:p>
        </p:txBody>
      </p:sp>
      <p:pic>
        <p:nvPicPr>
          <p:cNvPr id="7" name="Picture 6" descr="RuthNG_002081735_Photo.jpg"/>
          <p:cNvPicPr>
            <a:picLocks noChangeAspect="1"/>
          </p:cNvPicPr>
          <p:nvPr/>
        </p:nvPicPr>
        <p:blipFill>
          <a:blip r:embed="rId2" cstate="screen"/>
          <a:srcRect/>
          <a:stretch>
            <a:fillRect/>
          </a:stretch>
        </p:blipFill>
        <p:spPr>
          <a:xfrm>
            <a:off x="746522" y="2250282"/>
            <a:ext cx="2057400" cy="2831222"/>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spTree>
    <p:extLst>
      <p:ext uri="{BB962C8B-B14F-4D97-AF65-F5344CB8AC3E}">
        <p14:creationId xmlns:p14="http://schemas.microsoft.com/office/powerpoint/2010/main" val="21282410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35"/>
          <p:cNvSpPr>
            <a:spLocks noGrp="1"/>
          </p:cNvSpPr>
          <p:nvPr>
            <p:ph type="title"/>
          </p:nvPr>
        </p:nvSpPr>
        <p:spPr>
          <a:xfrm>
            <a:off x="714375" y="3802587"/>
            <a:ext cx="7590234" cy="508992"/>
          </a:xfrm>
          <a:prstGeom prst="rect">
            <a:avLst/>
          </a:prstGeom>
        </p:spPr>
        <p:txBody>
          <a:bodyPr>
            <a:normAutofit/>
          </a:bodyPr>
          <a:lstStyle/>
          <a:p>
            <a:pPr lvl="0">
              <a:defRPr sz="1800">
                <a:solidFill>
                  <a:srgbClr val="000000"/>
                </a:solidFill>
              </a:defRPr>
            </a:pPr>
            <a:r>
              <a:rPr sz="2500" dirty="0">
                <a:solidFill>
                  <a:schemeClr val="accent6">
                    <a:lumMod val="50000"/>
                  </a:schemeClr>
                </a:solidFill>
                <a:latin typeface="Calibri" panose="020F0502020204030204" pitchFamily="34" charset="0"/>
                <a:ea typeface="華康儷中黑" panose="020B0509000000000000" pitchFamily="49" charset="-120"/>
              </a:rPr>
              <a:t>Personal Profile</a:t>
            </a:r>
          </a:p>
        </p:txBody>
      </p:sp>
      <p:sp>
        <p:nvSpPr>
          <p:cNvPr id="10" name="Shape 36"/>
          <p:cNvSpPr txBox="1">
            <a:spLocks/>
          </p:cNvSpPr>
          <p:nvPr/>
        </p:nvSpPr>
        <p:spPr>
          <a:xfrm>
            <a:off x="660797" y="4408020"/>
            <a:ext cx="7590235" cy="2143125"/>
          </a:xfrm>
          <a:prstGeom prst="rect">
            <a:avLst/>
          </a:prstGeom>
        </p:spPr>
        <p:txBody>
          <a:bodyPr vert="horz" lIns="91435" tIns="45718" rIns="91435" bIns="45718">
            <a:noAutofit/>
          </a:bodyPr>
          <a:lstStyle>
            <a:lvl1pPr marL="390138" indent="-390138"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10322" indent="-351124"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0460" indent="-351124"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690598" indent="-299106" algn="l" rtl="0" eaLnBrk="1" latinLnBrk="0" hangingPunct="1">
              <a:spcBef>
                <a:spcPct val="20000"/>
              </a:spcBef>
              <a:buClr>
                <a:schemeClr val="accent3"/>
              </a:buClr>
              <a:buSzPct val="65000"/>
              <a:buFont typeface="Wingdings 2"/>
              <a:buChar char=""/>
              <a:defRPr kumimoji="0" sz="2600" kern="1200">
                <a:solidFill>
                  <a:schemeClr val="tx1"/>
                </a:solidFill>
                <a:latin typeface="+mn-lt"/>
                <a:ea typeface="+mn-ea"/>
                <a:cs typeface="+mn-cs"/>
              </a:defRPr>
            </a:lvl4pPr>
            <a:lvl5pPr marL="2080735" indent="-299106" algn="l" rtl="0" eaLnBrk="1" latinLnBrk="0" hangingPunct="1">
              <a:spcBef>
                <a:spcPct val="20000"/>
              </a:spcBef>
              <a:buClr>
                <a:schemeClr val="accent4"/>
              </a:buClr>
              <a:buSzPct val="65000"/>
              <a:buFont typeface="Wingdings 2"/>
              <a:buChar char=""/>
              <a:defRPr kumimoji="0" sz="26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a:lstStyle>
          <a:p>
            <a:pPr marL="198232" indent="-198232" defTabSz="303956">
              <a:spcBef>
                <a:spcPts val="844"/>
              </a:spcBef>
              <a:buClr>
                <a:srgbClr val="D2CB6C"/>
              </a:buClr>
              <a:buFont typeface="Wingdings 2"/>
              <a:buBlip>
                <a:blip r:embed="rId2"/>
              </a:buBlip>
              <a:defRPr sz="1800">
                <a:solidFill>
                  <a:srgbClr val="000000"/>
                </a:solidFill>
              </a:defRPr>
            </a:pPr>
            <a:r>
              <a:rPr lang="en-US" sz="1800" dirty="0">
                <a:solidFill>
                  <a:srgbClr val="000000"/>
                </a:solidFill>
                <a:latin typeface="Calibri" panose="020F0502020204030204" pitchFamily="34" charset="0"/>
                <a:ea typeface="華康儷中黑" panose="020B0509000000000000" pitchFamily="49" charset="-120"/>
                <a:sym typeface="Didot"/>
              </a:rPr>
              <a:t>University of British Columbia (Nutritional Science)</a:t>
            </a:r>
          </a:p>
          <a:p>
            <a:pPr marL="198232" indent="-198232" defTabSz="303956">
              <a:spcBef>
                <a:spcPts val="844"/>
              </a:spcBef>
              <a:buClr>
                <a:srgbClr val="D2CB6C"/>
              </a:buClr>
              <a:buFont typeface="Wingdings 2"/>
              <a:buBlip>
                <a:blip r:embed="rId2"/>
              </a:buBlip>
              <a:defRPr sz="1800">
                <a:solidFill>
                  <a:srgbClr val="000000"/>
                </a:solidFill>
              </a:defRPr>
            </a:pPr>
            <a:r>
              <a:rPr lang="en-US" sz="1800" dirty="0">
                <a:solidFill>
                  <a:srgbClr val="000000"/>
                </a:solidFill>
                <a:latin typeface="Calibri" panose="020F0502020204030204" pitchFamily="34" charset="0"/>
                <a:ea typeface="華康儷中黑" panose="020B0509000000000000" pitchFamily="49" charset="-120"/>
                <a:sym typeface="Didot"/>
              </a:rPr>
              <a:t>Holistic Nutritionist </a:t>
            </a:r>
          </a:p>
          <a:p>
            <a:pPr marL="198232" indent="-198232" defTabSz="303956">
              <a:spcBef>
                <a:spcPts val="844"/>
              </a:spcBef>
              <a:buClr>
                <a:srgbClr val="D2CB6C"/>
              </a:buClr>
              <a:buFont typeface="Wingdings 2"/>
              <a:buBlip>
                <a:blip r:embed="rId2"/>
              </a:buBlip>
              <a:defRPr sz="1800">
                <a:solidFill>
                  <a:srgbClr val="000000"/>
                </a:solidFill>
              </a:defRPr>
            </a:pPr>
            <a:r>
              <a:rPr lang="en-US" sz="1800" dirty="0">
                <a:solidFill>
                  <a:srgbClr val="000000"/>
                </a:solidFill>
                <a:latin typeface="Calibri" panose="020F0502020204030204" pitchFamily="34" charset="0"/>
                <a:ea typeface="華康儷中黑" panose="020B0509000000000000" pitchFamily="49" charset="-120"/>
                <a:sym typeface="Didot"/>
              </a:rPr>
              <a:t>Registered </a:t>
            </a:r>
            <a:r>
              <a:rPr lang="en-US" sz="1800" dirty="0" err="1">
                <a:solidFill>
                  <a:srgbClr val="000000"/>
                </a:solidFill>
                <a:latin typeface="Calibri" panose="020F0502020204030204" pitchFamily="34" charset="0"/>
                <a:ea typeface="華康儷中黑" panose="020B0509000000000000" pitchFamily="49" charset="-120"/>
                <a:sym typeface="Didot"/>
              </a:rPr>
              <a:t>Bioresonace</a:t>
            </a:r>
            <a:r>
              <a:rPr lang="en-US" sz="1800" dirty="0">
                <a:solidFill>
                  <a:srgbClr val="000000"/>
                </a:solidFill>
                <a:latin typeface="Calibri" panose="020F0502020204030204" pitchFamily="34" charset="0"/>
                <a:ea typeface="華康儷中黑" panose="020B0509000000000000" pitchFamily="49" charset="-120"/>
                <a:sym typeface="Didot"/>
              </a:rPr>
              <a:t> Therapist  (Sweden)</a:t>
            </a:r>
          </a:p>
          <a:p>
            <a:pPr marL="198232" indent="-198232" defTabSz="303956">
              <a:spcBef>
                <a:spcPts val="844"/>
              </a:spcBef>
              <a:buClr>
                <a:srgbClr val="D2CB6C"/>
              </a:buClr>
              <a:buFont typeface="Wingdings 2"/>
              <a:buBlip>
                <a:blip r:embed="rId2"/>
              </a:buBlip>
              <a:defRPr sz="1800">
                <a:solidFill>
                  <a:srgbClr val="000000"/>
                </a:solidFill>
              </a:defRPr>
            </a:pPr>
            <a:r>
              <a:rPr lang="en-US" sz="1800" dirty="0" err="1">
                <a:solidFill>
                  <a:srgbClr val="000000"/>
                </a:solidFill>
                <a:latin typeface="Calibri" panose="020F0502020204030204" pitchFamily="34" charset="0"/>
                <a:ea typeface="華康儷中黑" panose="020B0509000000000000" pitchFamily="49" charset="-120"/>
                <a:sym typeface="Didot"/>
              </a:rPr>
              <a:t>Nutraceutical</a:t>
            </a:r>
            <a:r>
              <a:rPr lang="en-US" sz="1800" dirty="0">
                <a:solidFill>
                  <a:srgbClr val="000000"/>
                </a:solidFill>
                <a:latin typeface="Calibri" panose="020F0502020204030204" pitchFamily="34" charset="0"/>
                <a:ea typeface="華康儷中黑" panose="020B0509000000000000" pitchFamily="49" charset="-120"/>
                <a:sym typeface="Didot"/>
              </a:rPr>
              <a:t> Consultant (for HK IVF Specialist)</a:t>
            </a:r>
          </a:p>
          <a:p>
            <a:pPr marL="198232" indent="-198232" defTabSz="303956">
              <a:spcBef>
                <a:spcPts val="844"/>
              </a:spcBef>
              <a:buClr>
                <a:srgbClr val="D2CB6C"/>
              </a:buClr>
              <a:buFont typeface="Wingdings 2"/>
              <a:buBlip>
                <a:blip r:embed="rId2"/>
              </a:buBlip>
              <a:defRPr sz="1800">
                <a:solidFill>
                  <a:srgbClr val="000000"/>
                </a:solidFill>
              </a:defRPr>
            </a:pPr>
            <a:r>
              <a:rPr lang="en-US" sz="1800" dirty="0">
                <a:solidFill>
                  <a:srgbClr val="000000"/>
                </a:solidFill>
                <a:latin typeface="Calibri" panose="020F0502020204030204" pitchFamily="34" charset="0"/>
                <a:ea typeface="華康儷中黑" panose="020B0509000000000000" pitchFamily="49" charset="-120"/>
                <a:sym typeface="Didot"/>
              </a:rPr>
              <a:t>Senior Clinical Technologist (Advanced Kinesiology Testing)</a:t>
            </a:r>
          </a:p>
          <a:p>
            <a:pPr marL="198232" indent="-198232" defTabSz="303956">
              <a:spcBef>
                <a:spcPts val="844"/>
              </a:spcBef>
              <a:buClr>
                <a:srgbClr val="D2CB6C"/>
              </a:buClr>
              <a:buFont typeface="Wingdings 2"/>
              <a:buBlip>
                <a:blip r:embed="rId2"/>
              </a:buBlip>
              <a:defRPr sz="1800">
                <a:solidFill>
                  <a:srgbClr val="000000"/>
                </a:solidFill>
              </a:defRPr>
            </a:pPr>
            <a:r>
              <a:rPr lang="en-US" sz="1800" dirty="0">
                <a:solidFill>
                  <a:srgbClr val="000000"/>
                </a:solidFill>
                <a:latin typeface="Calibri" panose="020F0502020204030204" pitchFamily="34" charset="0"/>
                <a:ea typeface="華康儷中黑" panose="020B0509000000000000" pitchFamily="49" charset="-120"/>
                <a:sym typeface="Didot"/>
              </a:rPr>
              <a:t>Junior Certified Live Blood Analyst   </a:t>
            </a:r>
          </a:p>
        </p:txBody>
      </p:sp>
      <p:sp>
        <p:nvSpPr>
          <p:cNvPr id="11" name="Shape 35"/>
          <p:cNvSpPr txBox="1">
            <a:spLocks/>
          </p:cNvSpPr>
          <p:nvPr/>
        </p:nvSpPr>
        <p:spPr>
          <a:xfrm>
            <a:off x="735806" y="762000"/>
            <a:ext cx="7590234" cy="5089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defTabSz="584200">
              <a:defRPr sz="7600">
                <a:solidFill>
                  <a:srgbClr val="85604A"/>
                </a:solidFill>
                <a:latin typeface="+mn-lt"/>
                <a:ea typeface="+mn-ea"/>
                <a:cs typeface="+mn-cs"/>
                <a:sym typeface="Didot"/>
              </a:defRPr>
            </a:lvl1pPr>
            <a:lvl2pPr indent="228600" algn="ctr" defTabSz="584200">
              <a:defRPr sz="7600">
                <a:solidFill>
                  <a:srgbClr val="85604A"/>
                </a:solidFill>
                <a:latin typeface="+mn-lt"/>
                <a:ea typeface="+mn-ea"/>
                <a:cs typeface="+mn-cs"/>
                <a:sym typeface="Didot"/>
              </a:defRPr>
            </a:lvl2pPr>
            <a:lvl3pPr indent="457200" algn="ctr" defTabSz="584200">
              <a:defRPr sz="7600">
                <a:solidFill>
                  <a:srgbClr val="85604A"/>
                </a:solidFill>
                <a:latin typeface="+mn-lt"/>
                <a:ea typeface="+mn-ea"/>
                <a:cs typeface="+mn-cs"/>
                <a:sym typeface="Didot"/>
              </a:defRPr>
            </a:lvl3pPr>
            <a:lvl4pPr indent="685800" algn="ctr" defTabSz="584200">
              <a:defRPr sz="7600">
                <a:solidFill>
                  <a:srgbClr val="85604A"/>
                </a:solidFill>
                <a:latin typeface="+mn-lt"/>
                <a:ea typeface="+mn-ea"/>
                <a:cs typeface="+mn-cs"/>
                <a:sym typeface="Didot"/>
              </a:defRPr>
            </a:lvl4pPr>
            <a:lvl5pPr indent="914400" algn="ctr" defTabSz="584200">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a:lstStyle>
          <a:p>
            <a:pPr algn="l">
              <a:defRPr sz="1800">
                <a:solidFill>
                  <a:srgbClr val="000000"/>
                </a:solidFill>
              </a:defRPr>
            </a:pPr>
            <a:r>
              <a:rPr lang="zh-TW" altLang="en-US" sz="2700" kern="0" dirty="0">
                <a:solidFill>
                  <a:srgbClr val="B1A089">
                    <a:lumMod val="50000"/>
                  </a:srgbClr>
                </a:solidFill>
                <a:latin typeface="Calibri" panose="020F0502020204030204" pitchFamily="34" charset="0"/>
                <a:ea typeface="華康儷中黑" panose="020B0509000000000000" pitchFamily="49" charset="-120"/>
              </a:rPr>
              <a:t>自我介紹</a:t>
            </a:r>
            <a:endParaRPr lang="en-US" sz="2700" kern="0" dirty="0">
              <a:solidFill>
                <a:srgbClr val="B1A089">
                  <a:lumMod val="50000"/>
                </a:srgbClr>
              </a:solidFill>
              <a:latin typeface="Calibri" panose="020F0502020204030204" pitchFamily="34" charset="0"/>
              <a:ea typeface="華康儷中黑" panose="020B0509000000000000" pitchFamily="49" charset="-120"/>
            </a:endParaRPr>
          </a:p>
        </p:txBody>
      </p:sp>
      <p:sp>
        <p:nvSpPr>
          <p:cNvPr id="12" name="Shape 36"/>
          <p:cNvSpPr txBox="1">
            <a:spLocks/>
          </p:cNvSpPr>
          <p:nvPr/>
        </p:nvSpPr>
        <p:spPr>
          <a:xfrm>
            <a:off x="767954" y="1301679"/>
            <a:ext cx="7590235" cy="24254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381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1pPr>
            <a:lvl2pPr marL="762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2pPr>
            <a:lvl3pPr marL="1143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3pPr>
            <a:lvl4pPr marL="1524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4pPr>
            <a:lvl5pPr marL="1905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5pPr>
            <a:lvl6pPr marL="2286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6pPr>
            <a:lvl7pPr marL="2667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7pPr>
            <a:lvl8pPr marL="3048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8pPr>
            <a:lvl9pPr marL="3429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9pPr>
          </a:lstStyle>
          <a:p>
            <a:pPr marL="198232" indent="-198232" defTabSz="303956">
              <a:spcBef>
                <a:spcPts val="844"/>
              </a:spcBef>
              <a:buSzPct val="80000"/>
              <a:defRPr sz="1800">
                <a:solidFill>
                  <a:srgbClr val="000000"/>
                </a:solidFill>
              </a:defRPr>
            </a:pPr>
            <a:r>
              <a:rPr lang="zh-TW" altLang="en-US" sz="2000" kern="0" dirty="0">
                <a:solidFill>
                  <a:srgbClr val="2F2B20"/>
                </a:solidFill>
                <a:latin typeface="Calibri" panose="020F0502020204030204" pitchFamily="34" charset="0"/>
                <a:ea typeface="華康儷中黑" panose="020B0509000000000000" pitchFamily="49" charset="-120"/>
              </a:rPr>
              <a:t>英屬哥倫比亞大學畢業 （主修營養科學學系）</a:t>
            </a:r>
            <a:endParaRPr lang="en-US" sz="2000" kern="0" dirty="0">
              <a:solidFill>
                <a:srgbClr val="2F2B20"/>
              </a:solidFill>
              <a:latin typeface="Calibri" panose="020F0502020204030204" pitchFamily="34" charset="0"/>
              <a:ea typeface="華康儷中黑" panose="020B0509000000000000" pitchFamily="49" charset="-120"/>
            </a:endParaRPr>
          </a:p>
          <a:p>
            <a:pPr marL="198232" indent="-198232" defTabSz="303956">
              <a:spcBef>
                <a:spcPts val="844"/>
              </a:spcBef>
              <a:buSzPct val="80000"/>
              <a:defRPr sz="1800">
                <a:solidFill>
                  <a:srgbClr val="000000"/>
                </a:solidFill>
              </a:defRPr>
            </a:pPr>
            <a:r>
              <a:rPr lang="zh-TW" altLang="en-US" sz="2000" kern="0" dirty="0">
                <a:solidFill>
                  <a:srgbClr val="2F2B20"/>
                </a:solidFill>
                <a:latin typeface="Calibri" panose="020F0502020204030204" pitchFamily="34" charset="0"/>
                <a:ea typeface="華康儷中黑" panose="020B0509000000000000" pitchFamily="49" charset="-120"/>
              </a:rPr>
              <a:t>整體營養師</a:t>
            </a:r>
            <a:endParaRPr lang="en-US" sz="2000" kern="0" dirty="0">
              <a:solidFill>
                <a:srgbClr val="2F2B20"/>
              </a:solidFill>
              <a:latin typeface="Calibri" panose="020F0502020204030204" pitchFamily="34" charset="0"/>
              <a:ea typeface="華康儷中黑" panose="020B0509000000000000" pitchFamily="49" charset="-120"/>
            </a:endParaRPr>
          </a:p>
          <a:p>
            <a:pPr marL="198232" indent="-198232" defTabSz="303956">
              <a:spcBef>
                <a:spcPts val="844"/>
              </a:spcBef>
              <a:buSzPct val="80000"/>
              <a:defRPr sz="1800">
                <a:solidFill>
                  <a:srgbClr val="000000"/>
                </a:solidFill>
              </a:defRPr>
            </a:pPr>
            <a:r>
              <a:rPr lang="zh-TW" altLang="en-US" sz="2000" kern="0" dirty="0">
                <a:solidFill>
                  <a:srgbClr val="2F2B20"/>
                </a:solidFill>
                <a:latin typeface="Calibri" panose="020F0502020204030204" pitchFamily="34" charset="0"/>
                <a:ea typeface="華康儷中黑" panose="020B0509000000000000" pitchFamily="49" charset="-120"/>
              </a:rPr>
              <a:t>註冊生物共振療法治療師（瑞典）</a:t>
            </a:r>
            <a:endParaRPr lang="en-US" altLang="zh-TW" sz="2000" kern="0" dirty="0">
              <a:solidFill>
                <a:srgbClr val="2F2B20"/>
              </a:solidFill>
              <a:latin typeface="Calibri" panose="020F0502020204030204" pitchFamily="34" charset="0"/>
              <a:ea typeface="華康儷中黑" panose="020B0509000000000000" pitchFamily="49" charset="-120"/>
            </a:endParaRPr>
          </a:p>
          <a:p>
            <a:pPr marL="198232" indent="-198232" defTabSz="303956">
              <a:spcBef>
                <a:spcPts val="844"/>
              </a:spcBef>
              <a:buSzPct val="80000"/>
              <a:defRPr sz="1800">
                <a:solidFill>
                  <a:srgbClr val="000000"/>
                </a:solidFill>
              </a:defRPr>
            </a:pPr>
            <a:r>
              <a:rPr lang="zh-TW" altLang="en-US" sz="2000" kern="0" dirty="0">
                <a:solidFill>
                  <a:srgbClr val="2F2B20"/>
                </a:solidFill>
                <a:latin typeface="Calibri" panose="020F0502020204030204" pitchFamily="34" charset="0"/>
                <a:ea typeface="華康儷中黑" panose="020B0509000000000000" pitchFamily="49" charset="-120"/>
              </a:rPr>
              <a:t>保健品顧問</a:t>
            </a:r>
            <a:r>
              <a:rPr lang="en-US" sz="2000" kern="0" dirty="0">
                <a:solidFill>
                  <a:srgbClr val="2F2B20"/>
                </a:solidFill>
                <a:latin typeface="Calibri" panose="020F0502020204030204" pitchFamily="34" charset="0"/>
                <a:ea typeface="華康儷中黑" panose="020B0509000000000000" pitchFamily="49" charset="-120"/>
              </a:rPr>
              <a:t> (for HK IVF Specialist)</a:t>
            </a:r>
          </a:p>
          <a:p>
            <a:pPr marL="198232" indent="-198232" defTabSz="303956">
              <a:spcBef>
                <a:spcPts val="844"/>
              </a:spcBef>
              <a:buSzPct val="80000"/>
              <a:defRPr sz="1800">
                <a:solidFill>
                  <a:srgbClr val="000000"/>
                </a:solidFill>
              </a:defRPr>
            </a:pPr>
            <a:r>
              <a:rPr lang="zh-TW" altLang="en-US" sz="2000" kern="0" dirty="0">
                <a:solidFill>
                  <a:srgbClr val="2F2B20"/>
                </a:solidFill>
                <a:latin typeface="Calibri" panose="020F0502020204030204" pitchFamily="34" charset="0"/>
                <a:ea typeface="華康儷中黑" panose="020B0509000000000000" pitchFamily="49" charset="-120"/>
              </a:rPr>
              <a:t>高級臨床技師 （高階運動學測試） </a:t>
            </a:r>
            <a:endParaRPr lang="en-US" altLang="zh-TW" sz="2000" kern="0" dirty="0">
              <a:solidFill>
                <a:srgbClr val="2F2B20"/>
              </a:solidFill>
              <a:latin typeface="Calibri" panose="020F0502020204030204" pitchFamily="34" charset="0"/>
              <a:ea typeface="華康儷中黑" panose="020B0509000000000000" pitchFamily="49" charset="-120"/>
            </a:endParaRPr>
          </a:p>
          <a:p>
            <a:pPr marL="198232" indent="-198232" defTabSz="303956">
              <a:spcBef>
                <a:spcPts val="844"/>
              </a:spcBef>
              <a:buSzPct val="80000"/>
              <a:defRPr sz="1800">
                <a:solidFill>
                  <a:srgbClr val="000000"/>
                </a:solidFill>
              </a:defRPr>
            </a:pPr>
            <a:r>
              <a:rPr lang="zh-TW" altLang="en-US" sz="2000" kern="0" dirty="0">
                <a:solidFill>
                  <a:srgbClr val="2F2B20"/>
                </a:solidFill>
                <a:latin typeface="Calibri" panose="020F0502020204030204" pitchFamily="34" charset="0"/>
                <a:ea typeface="華康儷中黑" panose="020B0509000000000000" pitchFamily="49" charset="-120"/>
              </a:rPr>
              <a:t>初級註冊血液分析師</a:t>
            </a:r>
            <a:endParaRPr lang="en-US" sz="2000" kern="0" dirty="0">
              <a:solidFill>
                <a:srgbClr val="2F2B20"/>
              </a:solidFill>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4238972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blip>
          <a:stretch>
            <a:fillRect/>
          </a:stretch>
        </p:blipFill>
        <p:spPr>
          <a:xfrm rot="297826">
            <a:off x="3428332" y="1582422"/>
            <a:ext cx="4647902" cy="4654600"/>
          </a:xfrm>
          <a:prstGeom prst="rect">
            <a:avLst/>
          </a:prstGeom>
        </p:spPr>
      </p:pic>
      <p:sp>
        <p:nvSpPr>
          <p:cNvPr id="2" name="TextBox 1"/>
          <p:cNvSpPr txBox="1"/>
          <p:nvPr/>
        </p:nvSpPr>
        <p:spPr>
          <a:xfrm>
            <a:off x="821531" y="1544347"/>
            <a:ext cx="2204675" cy="973825"/>
          </a:xfrm>
          <a:prstGeom prst="rect">
            <a:avLst/>
          </a:prstGeom>
          <a:noFill/>
        </p:spPr>
        <p:txBody>
          <a:bodyPr wrap="none" lIns="64291" tIns="32146" rIns="64291" bIns="32146" rtlCol="0">
            <a:spAutoFit/>
          </a:bodyPr>
          <a:lstStyle/>
          <a:p>
            <a:pPr defTabSz="410751"/>
            <a:r>
              <a:rPr lang="zh-TW" altLang="en-US" sz="3400" kern="0" dirty="0">
                <a:solidFill>
                  <a:srgbClr val="B1A089">
                    <a:lumMod val="50000"/>
                  </a:srgbClr>
                </a:solidFill>
                <a:latin typeface="Calibri" panose="020F0502020204030204" pitchFamily="34" charset="0"/>
                <a:ea typeface="華康儷中黑" panose="020B0509000000000000" pitchFamily="49" charset="-120"/>
                <a:sym typeface="Didot"/>
              </a:rPr>
              <a:t>網路零售</a:t>
            </a:r>
            <a:endParaRPr lang="en-US" sz="3400" kern="0" dirty="0">
              <a:solidFill>
                <a:srgbClr val="B1A089">
                  <a:lumMod val="50000"/>
                </a:srgbClr>
              </a:solidFill>
              <a:latin typeface="Calibri" panose="020F0502020204030204" pitchFamily="34" charset="0"/>
              <a:ea typeface="華康儷中黑" panose="020B0509000000000000" pitchFamily="49" charset="-120"/>
              <a:sym typeface="Didot"/>
            </a:endParaRPr>
          </a:p>
          <a:p>
            <a:pPr defTabSz="410751"/>
            <a:r>
              <a:rPr lang="en-US" sz="2500" dirty="0">
                <a:solidFill>
                  <a:srgbClr val="B1A089">
                    <a:lumMod val="50000"/>
                  </a:srgbClr>
                </a:solidFill>
                <a:latin typeface="Calibri" panose="020F0502020204030204" pitchFamily="34" charset="0"/>
                <a:ea typeface="華康儷中黑" panose="020B0509000000000000" pitchFamily="49" charset="-120"/>
                <a:sym typeface="Didot"/>
              </a:rPr>
              <a:t>Online Retailing</a:t>
            </a:r>
          </a:p>
        </p:txBody>
      </p:sp>
    </p:spTree>
    <p:extLst>
      <p:ext uri="{BB962C8B-B14F-4D97-AF65-F5344CB8AC3E}">
        <p14:creationId xmlns:p14="http://schemas.microsoft.com/office/powerpoint/2010/main" val="1891506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0" y="2626331"/>
            <a:ext cx="9144000" cy="1470025"/>
          </a:xfrm>
          <a:prstGeom prst="rect">
            <a:avLst/>
          </a:prstGeom>
          <a:ln>
            <a:noFill/>
          </a:ln>
        </p:spPr>
        <p:txBody>
          <a:bodyPr vert="horz" lIns="91435" tIns="45718" rIns="91435" bIns="45718" rtlCol="0" anchor="ctr">
            <a:noAutofit/>
          </a:bodyPr>
          <a:lstStyle>
            <a:lvl1pPr algn="ctr" defTabSz="457177" rtl="0" eaLnBrk="1" latinLnBrk="0" hangingPunct="1">
              <a:spcBef>
                <a:spcPct val="0"/>
              </a:spcBef>
              <a:buNone/>
              <a:defRPr sz="4400" kern="1200">
                <a:solidFill>
                  <a:schemeClr val="tx1"/>
                </a:solidFill>
                <a:latin typeface="+mj-lt"/>
                <a:ea typeface="+mj-ea"/>
                <a:cs typeface="+mj-cs"/>
              </a:defRPr>
            </a:lvl1pPr>
          </a:lstStyle>
          <a:p>
            <a:pPr defTabSz="914306" eaLnBrk="0" fontAlgn="base" hangingPunct="0">
              <a:spcAft>
                <a:spcPct val="0"/>
              </a:spcAft>
              <a:defRPr/>
            </a:pPr>
            <a:r>
              <a:rPr lang="zh-TW" altLang="en-US" sz="4900" b="1" spc="35" dirty="0" smtClean="0">
                <a:ln w="13500">
                  <a:solidFill>
                    <a:sysClr val="window" lastClr="FFFFFF">
                      <a:alpha val="6500"/>
                    </a:sysClr>
                  </a:solidFill>
                  <a:prstDash val="solid"/>
                </a:ln>
                <a:solidFill>
                  <a:sysClr val="window" lastClr="FFFFFF">
                    <a:alpha val="95000"/>
                  </a:sysClr>
                </a:solidFill>
                <a:effectLst>
                  <a:glow rad="101600">
                    <a:srgbClr val="0070C0">
                      <a:alpha val="60000"/>
                    </a:srgbClr>
                  </a:glow>
                  <a:innerShdw blurRad="50900" dist="38500" dir="13500000">
                    <a:srgbClr val="000000">
                      <a:alpha val="60000"/>
                    </a:srgbClr>
                  </a:innerShdw>
                </a:effectLst>
                <a:ea typeface="華康儷中黑" panose="020B0509000000000000" pitchFamily="49" charset="-120"/>
              </a:rPr>
              <a:t>致勝零</a:t>
            </a:r>
            <a:r>
              <a:rPr lang="zh-TW" altLang="en-US" sz="4900" b="1" spc="35" dirty="0" smtClean="0">
                <a:ln w="13500">
                  <a:solidFill>
                    <a:sysClr val="window" lastClr="FFFFFF">
                      <a:alpha val="6500"/>
                    </a:sysClr>
                  </a:solidFill>
                  <a:prstDash val="solid"/>
                </a:ln>
                <a:solidFill>
                  <a:sysClr val="window" lastClr="FFFFFF">
                    <a:alpha val="95000"/>
                  </a:sysClr>
                </a:solidFill>
                <a:effectLst>
                  <a:glow rad="101600">
                    <a:srgbClr val="0070C0">
                      <a:alpha val="60000"/>
                    </a:srgbClr>
                  </a:glow>
                  <a:innerShdw blurRad="50900" dist="38500" dir="13500000">
                    <a:srgbClr val="000000">
                      <a:alpha val="60000"/>
                    </a:srgbClr>
                  </a:innerShdw>
                </a:effectLst>
                <a:ea typeface="華康儷中黑" panose="020B0509000000000000" pitchFamily="49" charset="-120"/>
              </a:rPr>
              <a:t>售策</a:t>
            </a:r>
            <a:r>
              <a:rPr lang="zh-TW" altLang="en-US" sz="4900" b="1" spc="35" dirty="0" smtClean="0">
                <a:ln w="13500">
                  <a:solidFill>
                    <a:sysClr val="window" lastClr="FFFFFF">
                      <a:alpha val="6500"/>
                    </a:sysClr>
                  </a:solidFill>
                  <a:prstDash val="solid"/>
                </a:ln>
                <a:solidFill>
                  <a:sysClr val="window" lastClr="FFFFFF">
                    <a:alpha val="95000"/>
                  </a:sysClr>
                </a:solidFill>
                <a:effectLst>
                  <a:glow rad="101600">
                    <a:srgbClr val="0070C0">
                      <a:alpha val="60000"/>
                    </a:srgbClr>
                  </a:glow>
                  <a:innerShdw blurRad="50900" dist="38500" dir="13500000">
                    <a:srgbClr val="000000">
                      <a:alpha val="60000"/>
                    </a:srgbClr>
                  </a:innerShdw>
                </a:effectLst>
                <a:ea typeface="華康儷中黑" panose="020B0509000000000000" pitchFamily="49" charset="-120"/>
              </a:rPr>
              <a:t>略</a:t>
            </a:r>
            <a:r>
              <a:rPr lang="zh-TW" altLang="en-US" sz="6700" b="1" spc="35" dirty="0" smtClean="0">
                <a:ln w="13500">
                  <a:solidFill>
                    <a:sysClr val="window" lastClr="FFFFFF">
                      <a:alpha val="6500"/>
                    </a:sysClr>
                  </a:solidFill>
                  <a:prstDash val="solid"/>
                </a:ln>
                <a:solidFill>
                  <a:sysClr val="window" lastClr="FFFFFF">
                    <a:alpha val="95000"/>
                  </a:sysClr>
                </a:solidFill>
                <a:effectLst>
                  <a:glow rad="101600">
                    <a:srgbClr val="0070C0">
                      <a:alpha val="60000"/>
                    </a:srgbClr>
                  </a:glow>
                  <a:innerShdw blurRad="50900" dist="38500" dir="13500000">
                    <a:srgbClr val="000000">
                      <a:alpha val="60000"/>
                    </a:srgbClr>
                  </a:innerShdw>
                </a:effectLst>
                <a:ea typeface="華康儷中黑" panose="020B0509000000000000" pitchFamily="49" charset="-120"/>
              </a:rPr>
              <a:t/>
            </a:r>
            <a:br>
              <a:rPr lang="zh-TW" altLang="en-US" sz="6700" b="1" spc="35" dirty="0" smtClean="0">
                <a:ln w="13500">
                  <a:solidFill>
                    <a:sysClr val="window" lastClr="FFFFFF">
                      <a:alpha val="6500"/>
                    </a:sysClr>
                  </a:solidFill>
                  <a:prstDash val="solid"/>
                </a:ln>
                <a:solidFill>
                  <a:sysClr val="window" lastClr="FFFFFF">
                    <a:alpha val="95000"/>
                  </a:sysClr>
                </a:solidFill>
                <a:effectLst>
                  <a:glow rad="101600">
                    <a:srgbClr val="0070C0">
                      <a:alpha val="60000"/>
                    </a:srgbClr>
                  </a:glow>
                  <a:innerShdw blurRad="50900" dist="38500" dir="13500000">
                    <a:srgbClr val="000000">
                      <a:alpha val="60000"/>
                    </a:srgbClr>
                  </a:innerShdw>
                </a:effectLst>
                <a:ea typeface="華康儷中黑" panose="020B0509000000000000" pitchFamily="49" charset="-120"/>
              </a:rPr>
            </a:br>
            <a:r>
              <a:rPr lang="en-US" altLang="zh-TW" sz="4200" b="1" spc="35" dirty="0" smtClean="0">
                <a:ln w="13500">
                  <a:solidFill>
                    <a:sysClr val="window" lastClr="FFFFFF">
                      <a:alpha val="6500"/>
                    </a:sysClr>
                  </a:solidFill>
                  <a:prstDash val="solid"/>
                </a:ln>
                <a:solidFill>
                  <a:sysClr val="window" lastClr="FFFFFF">
                    <a:alpha val="95000"/>
                  </a:sysClr>
                </a:solidFill>
                <a:effectLst>
                  <a:glow rad="101600">
                    <a:srgbClr val="0070C0">
                      <a:alpha val="60000"/>
                    </a:srgbClr>
                  </a:glow>
                  <a:innerShdw blurRad="50900" dist="38500" dir="13500000">
                    <a:srgbClr val="000000">
                      <a:alpha val="60000"/>
                    </a:srgbClr>
                  </a:innerShdw>
                </a:effectLst>
                <a:ea typeface="華康儷中黑" panose="020B0509000000000000" pitchFamily="49" charset="-120"/>
              </a:rPr>
              <a:t>Fundamentals of Retailing</a:t>
            </a:r>
            <a:endParaRPr lang="en-US" altLang="zh-TW" sz="4200" b="1" spc="35" dirty="0">
              <a:ln w="13500">
                <a:solidFill>
                  <a:sysClr val="window" lastClr="FFFFFF">
                    <a:alpha val="6500"/>
                  </a:sysClr>
                </a:solidFill>
                <a:prstDash val="solid"/>
              </a:ln>
              <a:solidFill>
                <a:sysClr val="window" lastClr="FFFFFF">
                  <a:alpha val="95000"/>
                </a:sysClr>
              </a:solidFill>
              <a:effectLst>
                <a:glow rad="101600">
                  <a:srgbClr val="0070C0">
                    <a:alpha val="60000"/>
                  </a:srgbClr>
                </a:glow>
                <a:innerShdw blurRad="50900" dist="38500" dir="13500000">
                  <a:srgbClr val="000000">
                    <a:alpha val="60000"/>
                  </a:srgbClr>
                </a:innerShdw>
              </a:effectLst>
              <a:ea typeface="華康儷中黑" panose="020B0509000000000000" pitchFamily="49" charset="-120"/>
            </a:endParaRPr>
          </a:p>
        </p:txBody>
      </p:sp>
    </p:spTree>
    <p:extLst>
      <p:ext uri="{BB962C8B-B14F-4D97-AF65-F5344CB8AC3E}">
        <p14:creationId xmlns:p14="http://schemas.microsoft.com/office/powerpoint/2010/main" val="4247131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0"/>
          <p:cNvSpPr>
            <a:spLocks noGrp="1"/>
          </p:cNvSpPr>
          <p:nvPr>
            <p:ph type="title"/>
          </p:nvPr>
        </p:nvSpPr>
        <p:spPr>
          <a:xfrm>
            <a:off x="553641" y="762000"/>
            <a:ext cx="7590234" cy="1273596"/>
          </a:xfrm>
          <a:prstGeom prst="rect">
            <a:avLst/>
          </a:prstGeom>
        </p:spPr>
        <p:txBody>
          <a:bodyPr/>
          <a:lstStyle/>
          <a:p>
            <a:pPr lvl="0">
              <a:defRPr sz="1800">
                <a:solidFill>
                  <a:srgbClr val="000000"/>
                </a:solidFill>
              </a:defRPr>
            </a:pPr>
            <a:r>
              <a:rPr lang="zh-TW" altLang="en-US" sz="3400" dirty="0">
                <a:solidFill>
                  <a:schemeClr val="accent6">
                    <a:lumMod val="50000"/>
                  </a:schemeClr>
                </a:solidFill>
                <a:latin typeface="Calibri" panose="020F0502020204030204" pitchFamily="34" charset="0"/>
                <a:ea typeface="華康儷中黑" panose="020B0509000000000000" pitchFamily="49" charset="-120"/>
              </a:rPr>
              <a:t>是怎樣開始的</a:t>
            </a:r>
            <a:r>
              <a:rPr lang="zh-TW" altLang="en-US" sz="3400" dirty="0" smtClean="0">
                <a:solidFill>
                  <a:schemeClr val="accent6">
                    <a:lumMod val="50000"/>
                  </a:schemeClr>
                </a:solidFill>
                <a:latin typeface="Calibri" panose="020F0502020204030204" pitchFamily="34" charset="0"/>
                <a:ea typeface="華康儷中黑" panose="020B0509000000000000" pitchFamily="49" charset="-120"/>
              </a:rPr>
              <a:t>？</a:t>
            </a:r>
            <a:r>
              <a:rPr lang="en-US" altLang="zh-TW" sz="3400" dirty="0" smtClean="0">
                <a:solidFill>
                  <a:schemeClr val="accent6">
                    <a:lumMod val="50000"/>
                  </a:schemeClr>
                </a:solidFill>
                <a:latin typeface="Calibri" panose="020F0502020204030204" pitchFamily="34" charset="0"/>
                <a:ea typeface="華康儷中黑" panose="020B0509000000000000" pitchFamily="49" charset="-120"/>
              </a:rPr>
              <a:t/>
            </a:r>
            <a:br>
              <a:rPr lang="en-US" altLang="zh-TW" sz="3400" dirty="0" smtClean="0">
                <a:solidFill>
                  <a:schemeClr val="accent6">
                    <a:lumMod val="50000"/>
                  </a:schemeClr>
                </a:solidFill>
                <a:latin typeface="Calibri" panose="020F0502020204030204" pitchFamily="34" charset="0"/>
                <a:ea typeface="華康儷中黑" panose="020B0509000000000000" pitchFamily="49" charset="-120"/>
              </a:rPr>
            </a:br>
            <a:r>
              <a:rPr sz="2500" dirty="0" smtClean="0">
                <a:solidFill>
                  <a:schemeClr val="accent6">
                    <a:lumMod val="50000"/>
                  </a:schemeClr>
                </a:solidFill>
                <a:latin typeface="Calibri" panose="020F0502020204030204" pitchFamily="34" charset="0"/>
                <a:ea typeface="華康儷中黑" panose="020B0509000000000000" pitchFamily="49" charset="-120"/>
              </a:rPr>
              <a:t>How </a:t>
            </a:r>
            <a:r>
              <a:rPr sz="2500" dirty="0">
                <a:solidFill>
                  <a:schemeClr val="accent6">
                    <a:lumMod val="50000"/>
                  </a:schemeClr>
                </a:solidFill>
                <a:latin typeface="Calibri" panose="020F0502020204030204" pitchFamily="34" charset="0"/>
                <a:ea typeface="華康儷中黑" panose="020B0509000000000000" pitchFamily="49" charset="-120"/>
              </a:rPr>
              <a:t>Did It Started?</a:t>
            </a:r>
          </a:p>
        </p:txBody>
      </p:sp>
      <p:sp>
        <p:nvSpPr>
          <p:cNvPr id="4" name="Shape 41"/>
          <p:cNvSpPr txBox="1">
            <a:spLocks/>
          </p:cNvSpPr>
          <p:nvPr/>
        </p:nvSpPr>
        <p:spPr>
          <a:xfrm>
            <a:off x="392906" y="2824873"/>
            <a:ext cx="3812054" cy="2586518"/>
          </a:xfrm>
          <a:prstGeom prst="rect">
            <a:avLst/>
          </a:prstGeom>
        </p:spPr>
        <p:txBody>
          <a:bodyPr vert="horz" lIns="91435" tIns="45718" rIns="91435" bIns="45718">
            <a:normAutofit/>
          </a:bodyPr>
          <a:lstStyle>
            <a:lvl1pPr marL="390138" indent="-390138" algn="l" rtl="0" eaLnBrk="1" latinLnBrk="0" hangingPunct="1">
              <a:spcBef>
                <a:spcPct val="20000"/>
              </a:spcBef>
              <a:buClr>
                <a:schemeClr val="accent3"/>
              </a:buClr>
              <a:buSzPct val="95000"/>
              <a:buFont typeface="Wingdings 2"/>
              <a:buBlip>
                <a:blip r:embed="rId2"/>
              </a:buBlip>
              <a:defRPr kumimoji="0" sz="3700" kern="1200">
                <a:solidFill>
                  <a:schemeClr val="tx1"/>
                </a:solidFill>
                <a:latin typeface="+mn-lt"/>
                <a:ea typeface="+mn-ea"/>
                <a:cs typeface="+mn-cs"/>
              </a:defRPr>
            </a:lvl1pPr>
            <a:lvl2pPr marL="910322" indent="-351124"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0460" indent="-351124"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690598" indent="-299106" algn="l" rtl="0" eaLnBrk="1" latinLnBrk="0" hangingPunct="1">
              <a:spcBef>
                <a:spcPct val="20000"/>
              </a:spcBef>
              <a:buClr>
                <a:schemeClr val="accent3"/>
              </a:buClr>
              <a:buSzPct val="65000"/>
              <a:buFont typeface="Wingdings 2"/>
              <a:buChar char=""/>
              <a:defRPr kumimoji="0" sz="2600" kern="1200">
                <a:solidFill>
                  <a:schemeClr val="tx1"/>
                </a:solidFill>
                <a:latin typeface="+mn-lt"/>
                <a:ea typeface="+mn-ea"/>
                <a:cs typeface="+mn-cs"/>
              </a:defRPr>
            </a:lvl4pPr>
            <a:lvl5pPr marL="2080735" indent="-299106" algn="l" rtl="0" eaLnBrk="1" latinLnBrk="0" hangingPunct="1">
              <a:spcBef>
                <a:spcPct val="20000"/>
              </a:spcBef>
              <a:buClr>
                <a:schemeClr val="accent4"/>
              </a:buClr>
              <a:buSzPct val="65000"/>
              <a:buFont typeface="Wingdings 2"/>
              <a:buChar char=""/>
              <a:defRPr kumimoji="0" sz="26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a:lstStyle>
          <a:p>
            <a:pPr defTabSz="642915">
              <a:buClr>
                <a:srgbClr val="D2CB6C"/>
              </a:buClr>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每個人都喜歡分享</a:t>
            </a:r>
            <a:r>
              <a:rPr lang="en-US" sz="2500" dirty="0">
                <a:solidFill>
                  <a:srgbClr val="000000"/>
                </a:solidFill>
                <a:latin typeface="Calibri" panose="020F0502020204030204" pitchFamily="34" charset="0"/>
                <a:ea typeface="華康儷中黑" panose="020B0509000000000000" pitchFamily="49" charset="-120"/>
                <a:sym typeface="Didot"/>
              </a:rPr>
              <a:t>Everyone likes to share</a:t>
            </a:r>
          </a:p>
        </p:txBody>
      </p:sp>
      <p:pic>
        <p:nvPicPr>
          <p:cNvPr id="5" name="Picture 4"/>
          <p:cNvPicPr>
            <a:picLocks noChangeAspect="1"/>
          </p:cNvPicPr>
          <p:nvPr/>
        </p:nvPicPr>
        <p:blipFill>
          <a:blip r:embed="rId3" cstate="screen">
            <a:extLst/>
          </a:blip>
          <a:stretch>
            <a:fillRect/>
          </a:stretch>
        </p:blipFill>
        <p:spPr>
          <a:xfrm>
            <a:off x="5268516" y="2678906"/>
            <a:ext cx="3194596" cy="1165324"/>
          </a:xfrm>
          <a:prstGeom prst="rect">
            <a:avLst/>
          </a:prstGeom>
        </p:spPr>
      </p:pic>
      <p:pic>
        <p:nvPicPr>
          <p:cNvPr id="6" name="Picture 5"/>
          <p:cNvPicPr>
            <a:picLocks noChangeAspect="1"/>
          </p:cNvPicPr>
          <p:nvPr/>
        </p:nvPicPr>
        <p:blipFill>
          <a:blip r:embed="rId4" cstate="screen">
            <a:extLst/>
          </a:blip>
          <a:stretch>
            <a:fillRect/>
          </a:stretch>
        </p:blipFill>
        <p:spPr>
          <a:xfrm>
            <a:off x="4324201" y="3908524"/>
            <a:ext cx="4138910" cy="1634133"/>
          </a:xfrm>
          <a:prstGeom prst="rect">
            <a:avLst/>
          </a:prstGeom>
        </p:spPr>
      </p:pic>
    </p:spTree>
    <p:extLst>
      <p:ext uri="{BB962C8B-B14F-4D97-AF65-F5344CB8AC3E}">
        <p14:creationId xmlns:p14="http://schemas.microsoft.com/office/powerpoint/2010/main" val="1582019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screen">
            <a:extLst/>
          </a:blip>
          <a:stretch>
            <a:fillRect/>
          </a:stretch>
        </p:blipFill>
        <p:spPr>
          <a:xfrm>
            <a:off x="6408441" y="1167287"/>
            <a:ext cx="932891" cy="915032"/>
          </a:xfrm>
          <a:prstGeom prst="rect">
            <a:avLst/>
          </a:prstGeom>
        </p:spPr>
      </p:pic>
      <p:pic>
        <p:nvPicPr>
          <p:cNvPr id="9" name="Picture 8"/>
          <p:cNvPicPr/>
          <p:nvPr/>
        </p:nvPicPr>
        <p:blipFill>
          <a:blip r:embed="rId3" cstate="screen">
            <a:extLst/>
          </a:blip>
          <a:stretch>
            <a:fillRect/>
          </a:stretch>
        </p:blipFill>
        <p:spPr>
          <a:xfrm>
            <a:off x="7577999" y="1143316"/>
            <a:ext cx="1315444" cy="962972"/>
          </a:xfrm>
          <a:prstGeom prst="rect">
            <a:avLst/>
          </a:prstGeom>
        </p:spPr>
      </p:pic>
      <p:pic>
        <p:nvPicPr>
          <p:cNvPr id="10" name="Picture 9"/>
          <p:cNvPicPr>
            <a:picLocks noChangeAspect="1"/>
          </p:cNvPicPr>
          <p:nvPr/>
        </p:nvPicPr>
        <p:blipFill>
          <a:blip r:embed="rId4" cstate="screen">
            <a:extLst/>
          </a:blip>
          <a:stretch>
            <a:fillRect/>
          </a:stretch>
        </p:blipFill>
        <p:spPr>
          <a:xfrm>
            <a:off x="5168057" y="3911203"/>
            <a:ext cx="3368725" cy="251147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185" y="2260997"/>
            <a:ext cx="3362942" cy="2507456"/>
          </a:xfrm>
          <a:prstGeom prst="rect">
            <a:avLst/>
          </a:prstGeom>
        </p:spPr>
      </p:pic>
      <p:sp>
        <p:nvSpPr>
          <p:cNvPr id="12" name="Shape 50"/>
          <p:cNvSpPr/>
          <p:nvPr/>
        </p:nvSpPr>
        <p:spPr>
          <a:xfrm>
            <a:off x="2489022" y="5467088"/>
            <a:ext cx="2648903" cy="642938"/>
          </a:xfrm>
          <a:custGeom>
            <a:avLst/>
            <a:gdLst/>
            <a:ahLst/>
            <a:cxnLst>
              <a:cxn ang="0">
                <a:pos x="wd2" y="hd2"/>
              </a:cxn>
              <a:cxn ang="5400000">
                <a:pos x="wd2" y="hd2"/>
              </a:cxn>
              <a:cxn ang="10800000">
                <a:pos x="wd2" y="hd2"/>
              </a:cxn>
              <a:cxn ang="16200000">
                <a:pos x="wd2" y="hd2"/>
              </a:cxn>
            </a:cxnLst>
            <a:rect l="0" t="0" r="r" b="b"/>
            <a:pathLst>
              <a:path w="21600" h="21600" extrusionOk="0">
                <a:moveTo>
                  <a:pt x="18658" y="0"/>
                </a:moveTo>
                <a:cubicBezTo>
                  <a:pt x="18890" y="0"/>
                  <a:pt x="19077" y="333"/>
                  <a:pt x="19077" y="746"/>
                </a:cubicBezTo>
                <a:lnTo>
                  <a:pt x="19077" y="8982"/>
                </a:lnTo>
                <a:lnTo>
                  <a:pt x="21600" y="11227"/>
                </a:lnTo>
                <a:lnTo>
                  <a:pt x="19077" y="13473"/>
                </a:lnTo>
                <a:lnTo>
                  <a:pt x="19077" y="20854"/>
                </a:lnTo>
                <a:cubicBezTo>
                  <a:pt x="19077" y="21267"/>
                  <a:pt x="18890" y="21600"/>
                  <a:pt x="18658" y="21600"/>
                </a:cubicBezTo>
                <a:lnTo>
                  <a:pt x="423" y="21600"/>
                </a:lnTo>
                <a:cubicBezTo>
                  <a:pt x="191" y="21600"/>
                  <a:pt x="0" y="21267"/>
                  <a:pt x="0" y="20854"/>
                </a:cubicBezTo>
                <a:lnTo>
                  <a:pt x="0" y="746"/>
                </a:lnTo>
                <a:cubicBezTo>
                  <a:pt x="0" y="333"/>
                  <a:pt x="191" y="0"/>
                  <a:pt x="423" y="0"/>
                </a:cubicBezTo>
                <a:lnTo>
                  <a:pt x="18658" y="0"/>
                </a:lnTo>
                <a:close/>
              </a:path>
            </a:pathLst>
          </a:custGeom>
          <a:blipFill>
            <a:blip r:embed="rId6" cstate="screen"/>
          </a:blipFill>
          <a:ln w="12700">
            <a:miter lim="400000"/>
          </a:ln>
          <a:extLst>
            <a:ext uri="{C572A759-6A51-4108-AA02-DFA0A04FC94B}">
              <ma14:wrappingTextBoxFlag xmlns="" xmlns:ma14="http://schemas.microsoft.com/office/mac/drawingml/2011/main" val="1"/>
            </a:ext>
          </a:extLst>
        </p:spPr>
        <p:txBody>
          <a:bodyPr lIns="35717" tIns="35717" rIns="35717" bIns="35717" anchor="ctr"/>
          <a:lstStyle>
            <a:lvl1pPr>
              <a:defRPr sz="3600"/>
            </a:lvl1pPr>
          </a:lstStyle>
          <a:p>
            <a:pPr algn="ctr" defTabSz="410751">
              <a:defRPr sz="1800">
                <a:solidFill>
                  <a:srgbClr val="000000"/>
                </a:solidFill>
              </a:defRPr>
            </a:pPr>
            <a:r>
              <a:rPr sz="2500" kern="0" dirty="0">
                <a:solidFill>
                  <a:srgbClr val="2F2B20"/>
                </a:solidFill>
                <a:latin typeface="Calibri" panose="020F0502020204030204" pitchFamily="34" charset="0"/>
                <a:ea typeface="華康儷中黑" panose="020B0509000000000000" pitchFamily="49" charset="-120"/>
                <a:sym typeface="Didot"/>
              </a:rPr>
              <a:t>48 </a:t>
            </a:r>
            <a:r>
              <a:rPr sz="2500" kern="0" dirty="0" smtClean="0">
                <a:solidFill>
                  <a:srgbClr val="2F2B20"/>
                </a:solidFill>
                <a:latin typeface="Calibri" panose="020F0502020204030204" pitchFamily="34" charset="0"/>
                <a:ea typeface="華康儷中黑" panose="020B0509000000000000" pitchFamily="49" charset="-120"/>
                <a:sym typeface="Didot"/>
              </a:rPr>
              <a:t>like</a:t>
            </a:r>
            <a:r>
              <a:rPr lang="en-US" sz="2500" kern="0" dirty="0" smtClean="0">
                <a:solidFill>
                  <a:srgbClr val="2F2B20"/>
                </a:solidFill>
                <a:latin typeface="Calibri" panose="020F0502020204030204" pitchFamily="34" charset="0"/>
                <a:ea typeface="華康儷中黑" panose="020B0509000000000000" pitchFamily="49" charset="-120"/>
                <a:sym typeface="Didot"/>
              </a:rPr>
              <a:t>s </a:t>
            </a:r>
            <a:r>
              <a:rPr lang="zh-TW" altLang="en-US" sz="2800" kern="0" dirty="0">
                <a:solidFill>
                  <a:srgbClr val="2F2B20"/>
                </a:solidFill>
                <a:latin typeface="Calibri" panose="020F0502020204030204" pitchFamily="34" charset="0"/>
                <a:ea typeface="華康儷中黑" panose="020B0509000000000000" pitchFamily="49" charset="-120"/>
                <a:sym typeface="Didot"/>
              </a:rPr>
              <a:t>讚好</a:t>
            </a:r>
            <a:r>
              <a:rPr sz="2800" kern="0" dirty="0">
                <a:solidFill>
                  <a:srgbClr val="2F2B20"/>
                </a:solidFill>
                <a:latin typeface="Calibri" panose="020F0502020204030204" pitchFamily="34" charset="0"/>
                <a:ea typeface="華康儷中黑" panose="020B0509000000000000" pitchFamily="49" charset="-120"/>
                <a:sym typeface="Didot"/>
              </a:rPr>
              <a:t>!</a:t>
            </a:r>
            <a:r>
              <a:rPr sz="2500" kern="0" dirty="0">
                <a:solidFill>
                  <a:srgbClr val="2F2B20"/>
                </a:solidFill>
                <a:latin typeface="Calibri" panose="020F0502020204030204" pitchFamily="34" charset="0"/>
                <a:ea typeface="華康儷中黑" panose="020B0509000000000000" pitchFamily="49" charset="-120"/>
                <a:sym typeface="Didot"/>
              </a:rPr>
              <a:t> </a:t>
            </a:r>
          </a:p>
        </p:txBody>
      </p:sp>
      <p:sp>
        <p:nvSpPr>
          <p:cNvPr id="13" name="Shape 51"/>
          <p:cNvSpPr/>
          <p:nvPr/>
        </p:nvSpPr>
        <p:spPr>
          <a:xfrm>
            <a:off x="4426127" y="2623320"/>
            <a:ext cx="2649184" cy="642938"/>
          </a:xfrm>
          <a:custGeom>
            <a:avLst/>
            <a:gdLst/>
            <a:ahLst/>
            <a:cxnLst>
              <a:cxn ang="0">
                <a:pos x="wd2" y="hd2"/>
              </a:cxn>
              <a:cxn ang="5400000">
                <a:pos x="wd2" y="hd2"/>
              </a:cxn>
              <a:cxn ang="10800000">
                <a:pos x="wd2" y="hd2"/>
              </a:cxn>
              <a:cxn ang="16200000">
                <a:pos x="wd2" y="hd2"/>
              </a:cxn>
            </a:cxnLst>
            <a:rect l="0" t="0" r="r" b="b"/>
            <a:pathLst>
              <a:path w="21600" h="21600" extrusionOk="0">
                <a:moveTo>
                  <a:pt x="3886" y="0"/>
                </a:moveTo>
                <a:cubicBezTo>
                  <a:pt x="3579" y="0"/>
                  <a:pt x="3330" y="348"/>
                  <a:pt x="3330" y="775"/>
                </a:cubicBezTo>
                <a:lnTo>
                  <a:pt x="3330" y="9286"/>
                </a:lnTo>
                <a:lnTo>
                  <a:pt x="0" y="11605"/>
                </a:lnTo>
                <a:lnTo>
                  <a:pt x="3330" y="13929"/>
                </a:lnTo>
                <a:lnTo>
                  <a:pt x="3330" y="20825"/>
                </a:lnTo>
                <a:cubicBezTo>
                  <a:pt x="3330" y="21252"/>
                  <a:pt x="3579" y="21600"/>
                  <a:pt x="3886" y="21600"/>
                </a:cubicBezTo>
                <a:lnTo>
                  <a:pt x="21044" y="21600"/>
                </a:lnTo>
                <a:cubicBezTo>
                  <a:pt x="21351" y="21600"/>
                  <a:pt x="21600" y="21252"/>
                  <a:pt x="21600" y="20825"/>
                </a:cubicBezTo>
                <a:lnTo>
                  <a:pt x="21600" y="775"/>
                </a:lnTo>
                <a:cubicBezTo>
                  <a:pt x="21600" y="348"/>
                  <a:pt x="21351" y="0"/>
                  <a:pt x="21044" y="0"/>
                </a:cubicBezTo>
                <a:lnTo>
                  <a:pt x="3886" y="0"/>
                </a:lnTo>
                <a:close/>
              </a:path>
            </a:pathLst>
          </a:custGeom>
          <a:solidFill>
            <a:srgbClr val="E4BE6F"/>
          </a:solidFill>
          <a:ln w="12700">
            <a:miter lim="400000"/>
          </a:ln>
          <a:extLst>
            <a:ext uri="{C572A759-6A51-4108-AA02-DFA0A04FC94B}">
              <ma14:wrappingTextBoxFlag xmlns="" xmlns:ma14="http://schemas.microsoft.com/office/mac/drawingml/2011/main" val="1"/>
            </a:ext>
          </a:extLst>
        </p:spPr>
        <p:txBody>
          <a:bodyPr lIns="35717" tIns="35717" rIns="35717" bIns="35717" anchor="ctr"/>
          <a:lstStyle>
            <a:lvl1pPr>
              <a:defRPr sz="3600"/>
            </a:lvl1pPr>
          </a:lstStyle>
          <a:p>
            <a:pPr algn="ctr" defTabSz="410751">
              <a:defRPr sz="1800">
                <a:solidFill>
                  <a:srgbClr val="000000"/>
                </a:solidFill>
              </a:defRPr>
            </a:pPr>
            <a:r>
              <a:rPr lang="en-US" sz="2500" kern="0" dirty="0">
                <a:solidFill>
                  <a:srgbClr val="000000"/>
                </a:solidFill>
                <a:latin typeface="Calibri" panose="020F0502020204030204" pitchFamily="34" charset="0"/>
                <a:ea typeface="華康儷中黑" panose="020B0509000000000000" pitchFamily="49" charset="-120"/>
                <a:sym typeface="Didot"/>
              </a:rPr>
              <a:t>     </a:t>
            </a:r>
            <a:r>
              <a:rPr sz="2500" kern="0" dirty="0">
                <a:solidFill>
                  <a:srgbClr val="2F2B20"/>
                </a:solidFill>
                <a:latin typeface="Calibri" panose="020F0502020204030204" pitchFamily="34" charset="0"/>
                <a:ea typeface="華康儷中黑" panose="020B0509000000000000" pitchFamily="49" charset="-120"/>
                <a:sym typeface="Didot"/>
              </a:rPr>
              <a:t>135 </a:t>
            </a:r>
            <a:r>
              <a:rPr sz="2500" kern="0" dirty="0" smtClean="0">
                <a:solidFill>
                  <a:srgbClr val="2F2B20"/>
                </a:solidFill>
                <a:latin typeface="Calibri" panose="020F0502020204030204" pitchFamily="34" charset="0"/>
                <a:ea typeface="華康儷中黑" panose="020B0509000000000000" pitchFamily="49" charset="-120"/>
                <a:sym typeface="Didot"/>
              </a:rPr>
              <a:t>like</a:t>
            </a:r>
            <a:r>
              <a:rPr lang="en-US" sz="2500" kern="0" dirty="0" smtClean="0">
                <a:solidFill>
                  <a:srgbClr val="2F2B20"/>
                </a:solidFill>
                <a:latin typeface="Calibri" panose="020F0502020204030204" pitchFamily="34" charset="0"/>
                <a:ea typeface="華康儷中黑" panose="020B0509000000000000" pitchFamily="49" charset="-120"/>
                <a:sym typeface="Didot"/>
              </a:rPr>
              <a:t>s</a:t>
            </a:r>
            <a:r>
              <a:rPr sz="2500" kern="0" dirty="0" smtClean="0">
                <a:solidFill>
                  <a:srgbClr val="2F2B20"/>
                </a:solidFill>
                <a:latin typeface="Calibri" panose="020F0502020204030204" pitchFamily="34" charset="0"/>
                <a:ea typeface="華康儷中黑" panose="020B0509000000000000" pitchFamily="49" charset="-120"/>
                <a:sym typeface="Didot"/>
              </a:rPr>
              <a:t>:)</a:t>
            </a:r>
            <a:r>
              <a:rPr lang="en-US" sz="2500" kern="0" dirty="0" smtClean="0">
                <a:solidFill>
                  <a:srgbClr val="2F2B20"/>
                </a:solidFill>
                <a:latin typeface="Calibri" panose="020F0502020204030204" pitchFamily="34" charset="0"/>
                <a:ea typeface="華康儷中黑" panose="020B0509000000000000" pitchFamily="49" charset="-120"/>
                <a:sym typeface="Didot"/>
              </a:rPr>
              <a:t> </a:t>
            </a:r>
            <a:r>
              <a:rPr lang="zh-TW" altLang="en-US" sz="2500" kern="0" dirty="0">
                <a:solidFill>
                  <a:srgbClr val="2F2B20"/>
                </a:solidFill>
                <a:latin typeface="Calibri" panose="020F0502020204030204" pitchFamily="34" charset="0"/>
                <a:ea typeface="華康儷中黑" panose="020B0509000000000000" pitchFamily="49" charset="-120"/>
                <a:sym typeface="Didot"/>
              </a:rPr>
              <a:t>讚好</a:t>
            </a:r>
            <a:endParaRPr sz="2500" kern="0" dirty="0">
              <a:solidFill>
                <a:srgbClr val="2F2B20"/>
              </a:solidFill>
              <a:latin typeface="Calibri" panose="020F0502020204030204" pitchFamily="34" charset="0"/>
              <a:ea typeface="華康儷中黑" panose="020B0509000000000000" pitchFamily="49" charset="-120"/>
              <a:sym typeface="Didot"/>
            </a:endParaRPr>
          </a:p>
        </p:txBody>
      </p:sp>
      <p:sp>
        <p:nvSpPr>
          <p:cNvPr id="14" name="Shape 40"/>
          <p:cNvSpPr>
            <a:spLocks noGrp="1"/>
          </p:cNvSpPr>
          <p:nvPr>
            <p:ph type="title"/>
          </p:nvPr>
        </p:nvSpPr>
        <p:spPr>
          <a:xfrm>
            <a:off x="553641" y="655217"/>
            <a:ext cx="7590234" cy="1273596"/>
          </a:xfrm>
          <a:prstGeom prst="rect">
            <a:avLst/>
          </a:prstGeom>
        </p:spPr>
        <p:txBody>
          <a:bodyPr>
            <a:normAutofit/>
          </a:bodyPr>
          <a:lstStyle/>
          <a:p>
            <a:pPr>
              <a:spcBef>
                <a:spcPts val="0"/>
              </a:spcBef>
              <a:defRPr sz="1800">
                <a:solidFill>
                  <a:srgbClr val="000000"/>
                </a:solidFill>
              </a:defRPr>
            </a:pPr>
            <a:r>
              <a:rPr lang="zh-TW" altLang="en-US" sz="3400" kern="0" dirty="0">
                <a:solidFill>
                  <a:schemeClr val="accent6">
                    <a:lumMod val="50000"/>
                  </a:schemeClr>
                </a:solidFill>
                <a:latin typeface="Calibri" panose="020F0502020204030204" pitchFamily="34" charset="0"/>
                <a:ea typeface="華康儷中黑" panose="020B0509000000000000" pitchFamily="49" charset="-120"/>
                <a:sym typeface="Didot"/>
              </a:rPr>
              <a:t>分享 </a:t>
            </a:r>
            <a:r>
              <a:rPr lang="en-US" altLang="zh-TW" sz="3400" kern="0" dirty="0" smtClean="0">
                <a:solidFill>
                  <a:schemeClr val="accent6">
                    <a:lumMod val="50000"/>
                  </a:schemeClr>
                </a:solidFill>
                <a:latin typeface="Calibri" panose="020F0502020204030204" pitchFamily="34" charset="0"/>
                <a:ea typeface="華康儷中黑" panose="020B0509000000000000" pitchFamily="49" charset="-120"/>
                <a:sym typeface="Didot"/>
              </a:rPr>
              <a:t/>
            </a:r>
            <a:br>
              <a:rPr lang="en-US" altLang="zh-TW" sz="3400" kern="0" dirty="0" smtClean="0">
                <a:solidFill>
                  <a:schemeClr val="accent6">
                    <a:lumMod val="50000"/>
                  </a:schemeClr>
                </a:solidFill>
                <a:latin typeface="Calibri" panose="020F0502020204030204" pitchFamily="34" charset="0"/>
                <a:ea typeface="華康儷中黑" panose="020B0509000000000000" pitchFamily="49" charset="-120"/>
                <a:sym typeface="Didot"/>
              </a:rPr>
            </a:br>
            <a:r>
              <a:rPr lang="en-US" sz="2500" kern="0" dirty="0" smtClean="0">
                <a:solidFill>
                  <a:schemeClr val="accent6">
                    <a:lumMod val="50000"/>
                  </a:schemeClr>
                </a:solidFill>
                <a:latin typeface="Calibri" panose="020F0502020204030204" pitchFamily="34" charset="0"/>
                <a:ea typeface="華康儷中黑" panose="020B0509000000000000" pitchFamily="49" charset="-120"/>
                <a:sym typeface="Didot"/>
              </a:rPr>
              <a:t>Sharing</a:t>
            </a:r>
            <a:endParaRPr sz="2500" dirty="0">
              <a:solidFill>
                <a:schemeClr val="accent6">
                  <a:lumMod val="50000"/>
                </a:schemeClr>
              </a:solidFill>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val="2605064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53"/>
          <p:cNvSpPr>
            <a:spLocks noGrp="1"/>
          </p:cNvSpPr>
          <p:nvPr>
            <p:ph type="title"/>
          </p:nvPr>
        </p:nvSpPr>
        <p:spPr>
          <a:xfrm>
            <a:off x="553641" y="788194"/>
            <a:ext cx="7804547" cy="964406"/>
          </a:xfrm>
          <a:prstGeom prst="rect">
            <a:avLst/>
          </a:prstGeom>
        </p:spPr>
        <p:txBody>
          <a:bodyPr>
            <a:normAutofit/>
          </a:bodyPr>
          <a:lstStyle/>
          <a:p>
            <a:pPr>
              <a:spcBef>
                <a:spcPts val="0"/>
              </a:spcBef>
              <a:defRPr sz="1800">
                <a:solidFill>
                  <a:srgbClr val="000000"/>
                </a:solidFill>
              </a:defRPr>
            </a:pPr>
            <a:r>
              <a:rPr lang="zh-TW" altLang="en-US" sz="3400" kern="0" dirty="0">
                <a:solidFill>
                  <a:schemeClr val="accent6">
                    <a:lumMod val="50000"/>
                  </a:schemeClr>
                </a:solidFill>
                <a:latin typeface="Calibri" panose="020F0502020204030204" pitchFamily="34" charset="0"/>
                <a:ea typeface="華康儷中黑" panose="020B0509000000000000" pitchFamily="49" charset="-120"/>
              </a:rPr>
              <a:t>自由配搭</a:t>
            </a:r>
            <a:r>
              <a:rPr lang="en-US" altLang="zh-TW" sz="3400" kern="0" dirty="0">
                <a:solidFill>
                  <a:schemeClr val="accent6">
                    <a:lumMod val="50000"/>
                  </a:schemeClr>
                </a:solidFill>
                <a:latin typeface="Calibri" panose="020F0502020204030204" pitchFamily="34" charset="0"/>
                <a:ea typeface="華康儷中黑" panose="020B0509000000000000" pitchFamily="49" charset="-120"/>
              </a:rPr>
              <a:t> </a:t>
            </a:r>
            <a:r>
              <a:rPr lang="en-US" altLang="zh-TW" sz="3400" kern="0" dirty="0" smtClean="0">
                <a:solidFill>
                  <a:schemeClr val="accent6">
                    <a:lumMod val="50000"/>
                  </a:schemeClr>
                </a:solidFill>
                <a:latin typeface="Calibri" panose="020F0502020204030204" pitchFamily="34" charset="0"/>
                <a:ea typeface="華康儷中黑" panose="020B0509000000000000" pitchFamily="49" charset="-120"/>
              </a:rPr>
              <a:t/>
            </a:r>
            <a:br>
              <a:rPr lang="en-US" altLang="zh-TW" sz="3400" kern="0" dirty="0" smtClean="0">
                <a:solidFill>
                  <a:schemeClr val="accent6">
                    <a:lumMod val="50000"/>
                  </a:schemeClr>
                </a:solidFill>
                <a:latin typeface="Calibri" panose="020F0502020204030204" pitchFamily="34" charset="0"/>
                <a:ea typeface="華康儷中黑" panose="020B0509000000000000" pitchFamily="49" charset="-120"/>
              </a:rPr>
            </a:br>
            <a:r>
              <a:rPr sz="2500" kern="0" dirty="0" smtClean="0">
                <a:solidFill>
                  <a:schemeClr val="accent6">
                    <a:lumMod val="50000"/>
                  </a:schemeClr>
                </a:solidFill>
                <a:latin typeface="Calibri" panose="020F0502020204030204" pitchFamily="34" charset="0"/>
                <a:ea typeface="華康儷中黑" panose="020B0509000000000000" pitchFamily="49" charset="-120"/>
              </a:rPr>
              <a:t>Mix </a:t>
            </a:r>
            <a:r>
              <a:rPr sz="2500" kern="0" dirty="0">
                <a:solidFill>
                  <a:schemeClr val="accent6">
                    <a:lumMod val="50000"/>
                  </a:schemeClr>
                </a:solidFill>
                <a:latin typeface="Calibri" panose="020F0502020204030204" pitchFamily="34" charset="0"/>
                <a:ea typeface="華康儷中黑" panose="020B0509000000000000" pitchFamily="49" charset="-120"/>
              </a:rPr>
              <a:t>and Match</a:t>
            </a:r>
          </a:p>
        </p:txBody>
      </p:sp>
      <p:pic>
        <p:nvPicPr>
          <p:cNvPr id="16" name="Picture 15"/>
          <p:cNvPicPr>
            <a:picLocks noChangeAspect="1"/>
          </p:cNvPicPr>
          <p:nvPr/>
        </p:nvPicPr>
        <p:blipFill>
          <a:blip r:embed="rId2" cstate="screen">
            <a:extLst/>
          </a:blip>
          <a:stretch>
            <a:fillRect/>
          </a:stretch>
        </p:blipFill>
        <p:spPr>
          <a:xfrm>
            <a:off x="4357688" y="1723357"/>
            <a:ext cx="3958084" cy="2953494"/>
          </a:xfrm>
          <a:prstGeom prst="rect">
            <a:avLst/>
          </a:prstGeom>
        </p:spPr>
      </p:pic>
      <p:pic>
        <p:nvPicPr>
          <p:cNvPr id="17" name="Picture 16"/>
          <p:cNvPicPr>
            <a:picLocks noChangeAspect="1"/>
          </p:cNvPicPr>
          <p:nvPr/>
        </p:nvPicPr>
        <p:blipFill>
          <a:blip r:embed="rId3" cstate="screen">
            <a:extLst/>
          </a:blip>
          <a:stretch>
            <a:fillRect/>
          </a:stretch>
        </p:blipFill>
        <p:spPr>
          <a:xfrm>
            <a:off x="5965031" y="4353223"/>
            <a:ext cx="2920008" cy="1915418"/>
          </a:xfrm>
          <a:prstGeom prst="rect">
            <a:avLst/>
          </a:prstGeom>
        </p:spPr>
      </p:pic>
      <p:sp>
        <p:nvSpPr>
          <p:cNvPr id="7" name="Shape 66"/>
          <p:cNvSpPr/>
          <p:nvPr/>
        </p:nvSpPr>
        <p:spPr>
          <a:xfrm>
            <a:off x="4001232" y="4768453"/>
            <a:ext cx="677924" cy="126728"/>
          </a:xfrm>
          <a:prstGeom prst="rect">
            <a:avLst/>
          </a:prstGeom>
          <a:solidFill>
            <a:schemeClr val="bg1"/>
          </a:solidFill>
          <a:ln w="12700">
            <a:noFill/>
            <a:miter lim="400000"/>
          </a:ln>
        </p:spPr>
        <p:txBody>
          <a:bodyPr lIns="35717" tIns="35717" rIns="35717" bIns="35717" anchor="ctr"/>
          <a:lstStyle/>
          <a:p>
            <a:pPr algn="ctr" defTabSz="410751">
              <a:defRPr sz="3600"/>
            </a:pPr>
            <a:endParaRPr sz="3600" kern="0">
              <a:solidFill>
                <a:srgbClr val="625B48"/>
              </a:solidFill>
              <a:sym typeface="Didot"/>
            </a:endParaRPr>
          </a:p>
        </p:txBody>
      </p:sp>
      <p:sp>
        <p:nvSpPr>
          <p:cNvPr id="8" name="Shape 66"/>
          <p:cNvSpPr/>
          <p:nvPr/>
        </p:nvSpPr>
        <p:spPr>
          <a:xfrm>
            <a:off x="3982641" y="5389959"/>
            <a:ext cx="578644" cy="128588"/>
          </a:xfrm>
          <a:prstGeom prst="rect">
            <a:avLst/>
          </a:prstGeom>
          <a:solidFill>
            <a:schemeClr val="bg1"/>
          </a:solidFill>
          <a:ln w="12700">
            <a:noFill/>
            <a:miter lim="400000"/>
          </a:ln>
        </p:spPr>
        <p:txBody>
          <a:bodyPr lIns="35717" tIns="35717" rIns="35717" bIns="35717" anchor="ctr"/>
          <a:lstStyle/>
          <a:p>
            <a:pPr algn="ctr" defTabSz="410751">
              <a:defRPr sz="3600"/>
            </a:pPr>
            <a:endParaRPr sz="3600" kern="0">
              <a:solidFill>
                <a:srgbClr val="625B48"/>
              </a:solidFill>
              <a:sym typeface="Didot"/>
            </a:endParaRPr>
          </a:p>
        </p:txBody>
      </p:sp>
      <p:sp>
        <p:nvSpPr>
          <p:cNvPr id="9" name="Shape 41"/>
          <p:cNvSpPr txBox="1">
            <a:spLocks/>
          </p:cNvSpPr>
          <p:nvPr/>
        </p:nvSpPr>
        <p:spPr>
          <a:xfrm>
            <a:off x="446484" y="2819400"/>
            <a:ext cx="5518547" cy="3424110"/>
          </a:xfrm>
          <a:prstGeom prst="rect">
            <a:avLst/>
          </a:prstGeom>
        </p:spPr>
        <p:txBody>
          <a:bodyPr vert="horz" lIns="91435" tIns="45718" rIns="91435" bIns="45718">
            <a:normAutofit/>
          </a:bodyPr>
          <a:lstStyle>
            <a:lvl1pPr marL="390138" indent="-390138" algn="l" rtl="0" eaLnBrk="1" latinLnBrk="0" hangingPunct="1">
              <a:spcBef>
                <a:spcPct val="20000"/>
              </a:spcBef>
              <a:buClr>
                <a:schemeClr val="accent3"/>
              </a:buClr>
              <a:buSzPct val="95000"/>
              <a:buFont typeface="Wingdings 2"/>
              <a:buBlip>
                <a:blip r:embed="rId4"/>
              </a:buBlip>
              <a:defRPr kumimoji="0" sz="3700" kern="1200">
                <a:solidFill>
                  <a:schemeClr val="tx1"/>
                </a:solidFill>
                <a:latin typeface="+mn-lt"/>
                <a:ea typeface="+mn-ea"/>
                <a:cs typeface="+mn-cs"/>
              </a:defRPr>
            </a:lvl1pPr>
            <a:lvl2pPr marL="910322" indent="-351124"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0460" indent="-351124"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690598" indent="-299106" algn="l" rtl="0" eaLnBrk="1" latinLnBrk="0" hangingPunct="1">
              <a:spcBef>
                <a:spcPct val="20000"/>
              </a:spcBef>
              <a:buClr>
                <a:schemeClr val="accent3"/>
              </a:buClr>
              <a:buSzPct val="65000"/>
              <a:buFont typeface="Wingdings 2"/>
              <a:buChar char=""/>
              <a:defRPr kumimoji="0" sz="2600" kern="1200">
                <a:solidFill>
                  <a:schemeClr val="tx1"/>
                </a:solidFill>
                <a:latin typeface="+mn-lt"/>
                <a:ea typeface="+mn-ea"/>
                <a:cs typeface="+mn-cs"/>
              </a:defRPr>
            </a:lvl4pPr>
            <a:lvl5pPr marL="2080735" indent="-299106" algn="l" rtl="0" eaLnBrk="1" latinLnBrk="0" hangingPunct="1">
              <a:spcBef>
                <a:spcPct val="20000"/>
              </a:spcBef>
              <a:buClr>
                <a:schemeClr val="accent4"/>
              </a:buClr>
              <a:buSzPct val="65000"/>
              <a:buFont typeface="Wingdings 2"/>
              <a:buChar char=""/>
              <a:defRPr kumimoji="0" sz="26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a:lstStyle>
          <a:p>
            <a:pPr defTabSz="642915">
              <a:lnSpc>
                <a:spcPts val="2672"/>
              </a:lnSpc>
              <a:spcBef>
                <a:spcPts val="422"/>
              </a:spcBef>
              <a:buClr>
                <a:srgbClr val="D2CB6C"/>
              </a:buClr>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常見的日常話題</a:t>
            </a:r>
          </a:p>
          <a:p>
            <a:pPr defTabSz="642915">
              <a:lnSpc>
                <a:spcPts val="2672"/>
              </a:lnSpc>
              <a:spcBef>
                <a:spcPts val="422"/>
              </a:spcBef>
              <a:buClr>
                <a:srgbClr val="D2CB6C"/>
              </a:buClr>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經常性的</a:t>
            </a:r>
          </a:p>
          <a:p>
            <a:pPr defTabSz="642915">
              <a:lnSpc>
                <a:spcPts val="2672"/>
              </a:lnSpc>
              <a:spcBef>
                <a:spcPts val="422"/>
              </a:spcBef>
              <a:buClr>
                <a:srgbClr val="D2CB6C"/>
              </a:buClr>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保持你個人風格和特色</a:t>
            </a:r>
            <a:endParaRPr lang="en-US" altLang="zh-TW" sz="2500" dirty="0">
              <a:solidFill>
                <a:srgbClr val="000000"/>
              </a:solidFill>
              <a:latin typeface="Calibri" panose="020F0502020204030204" pitchFamily="34" charset="0"/>
              <a:ea typeface="華康儷中黑" panose="020B0509000000000000" pitchFamily="49" charset="-120"/>
              <a:sym typeface="Didot"/>
            </a:endParaRPr>
          </a:p>
          <a:p>
            <a:pPr marL="0" indent="0" defTabSz="642915">
              <a:lnSpc>
                <a:spcPts val="2672"/>
              </a:lnSpc>
              <a:spcBef>
                <a:spcPts val="422"/>
              </a:spcBef>
              <a:buClr>
                <a:srgbClr val="D2CB6C"/>
              </a:buClr>
              <a:buFont typeface="Wingdings 2"/>
              <a:buNone/>
              <a:defRPr sz="1800">
                <a:solidFill>
                  <a:srgbClr val="000000"/>
                </a:solidFill>
              </a:defRPr>
            </a:pPr>
            <a:endParaRPr lang="zh-TW" altLang="en-US" sz="2500" dirty="0">
              <a:solidFill>
                <a:srgbClr val="000000"/>
              </a:solidFill>
              <a:latin typeface="Calibri" panose="020F0502020204030204" pitchFamily="34" charset="0"/>
              <a:ea typeface="華康儷中黑" panose="020B0509000000000000" pitchFamily="49" charset="-120"/>
              <a:sym typeface="Didot"/>
            </a:endParaRPr>
          </a:p>
          <a:p>
            <a:pPr defTabSz="642915">
              <a:lnSpc>
                <a:spcPts val="2672"/>
              </a:lnSpc>
              <a:spcBef>
                <a:spcPts val="422"/>
              </a:spcBef>
              <a:buClr>
                <a:srgbClr val="D2CB6C"/>
              </a:buClr>
              <a:defRPr sz="1800">
                <a:solidFill>
                  <a:srgbClr val="000000"/>
                </a:solidFill>
              </a:defRPr>
            </a:pPr>
            <a:r>
              <a:rPr lang="en-US" sz="2500" dirty="0">
                <a:solidFill>
                  <a:srgbClr val="000000"/>
                </a:solidFill>
                <a:latin typeface="Calibri" panose="020F0502020204030204" pitchFamily="34" charset="0"/>
                <a:ea typeface="華康儷中黑" panose="020B0509000000000000" pitchFamily="49" charset="-120"/>
                <a:sym typeface="Didot"/>
              </a:rPr>
              <a:t>Common daily topic</a:t>
            </a:r>
          </a:p>
          <a:p>
            <a:pPr defTabSz="642915">
              <a:lnSpc>
                <a:spcPts val="2672"/>
              </a:lnSpc>
              <a:spcBef>
                <a:spcPts val="422"/>
              </a:spcBef>
              <a:buClr>
                <a:srgbClr val="D2CB6C"/>
              </a:buClr>
              <a:defRPr sz="1800">
                <a:solidFill>
                  <a:srgbClr val="000000"/>
                </a:solidFill>
              </a:defRPr>
            </a:pPr>
            <a:r>
              <a:rPr lang="en-US" sz="2500" dirty="0">
                <a:solidFill>
                  <a:srgbClr val="000000"/>
                </a:solidFill>
                <a:latin typeface="Calibri" panose="020F0502020204030204" pitchFamily="34" charset="0"/>
                <a:ea typeface="華康儷中黑" panose="020B0509000000000000" pitchFamily="49" charset="-120"/>
                <a:sym typeface="Didot"/>
              </a:rPr>
              <a:t>Common  </a:t>
            </a:r>
          </a:p>
          <a:p>
            <a:pPr defTabSz="642915">
              <a:lnSpc>
                <a:spcPts val="2672"/>
              </a:lnSpc>
              <a:spcBef>
                <a:spcPts val="422"/>
              </a:spcBef>
              <a:buClr>
                <a:srgbClr val="D2CB6C"/>
              </a:buClr>
              <a:defRPr sz="1800">
                <a:solidFill>
                  <a:srgbClr val="000000"/>
                </a:solidFill>
              </a:defRPr>
            </a:pPr>
            <a:r>
              <a:rPr lang="en-US" sz="2500" dirty="0">
                <a:solidFill>
                  <a:srgbClr val="000000"/>
                </a:solidFill>
                <a:latin typeface="Calibri" panose="020F0502020204030204" pitchFamily="34" charset="0"/>
                <a:ea typeface="華康儷中黑" panose="020B0509000000000000" pitchFamily="49" charset="-120"/>
                <a:sym typeface="Didot"/>
              </a:rPr>
              <a:t>Keep your own style and</a:t>
            </a:r>
            <a:r>
              <a:rPr lang="zh-TW" altLang="en-US" sz="2500" dirty="0">
                <a:solidFill>
                  <a:srgbClr val="000000"/>
                </a:solidFill>
                <a:latin typeface="Calibri" panose="020F0502020204030204" pitchFamily="34" charset="0"/>
                <a:ea typeface="華康儷中黑" panose="020B0509000000000000" pitchFamily="49" charset="-120"/>
                <a:sym typeface="Didot"/>
              </a:rPr>
              <a:t> </a:t>
            </a:r>
            <a:r>
              <a:rPr lang="en-US" sz="2500" dirty="0">
                <a:solidFill>
                  <a:srgbClr val="000000"/>
                </a:solidFill>
                <a:latin typeface="Calibri" panose="020F0502020204030204" pitchFamily="34" charset="0"/>
                <a:ea typeface="華康儷中黑" panose="020B0509000000000000" pitchFamily="49" charset="-120"/>
                <a:sym typeface="Didot"/>
              </a:rPr>
              <a:t>character </a:t>
            </a:r>
          </a:p>
        </p:txBody>
      </p:sp>
      <p:sp>
        <p:nvSpPr>
          <p:cNvPr id="11" name="Rectangle 10"/>
          <p:cNvSpPr/>
          <p:nvPr/>
        </p:nvSpPr>
        <p:spPr>
          <a:xfrm>
            <a:off x="6317680" y="4616923"/>
            <a:ext cx="750094" cy="107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13" name="Rectangle 12"/>
          <p:cNvSpPr/>
          <p:nvPr/>
        </p:nvSpPr>
        <p:spPr>
          <a:xfrm>
            <a:off x="6318250" y="5156200"/>
            <a:ext cx="484632"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10" name="Rectangle 9"/>
          <p:cNvSpPr/>
          <p:nvPr/>
        </p:nvSpPr>
        <p:spPr>
          <a:xfrm>
            <a:off x="6193139" y="4396264"/>
            <a:ext cx="548640" cy="107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Tree>
    <p:extLst>
      <p:ext uri="{BB962C8B-B14F-4D97-AF65-F5344CB8AC3E}">
        <p14:creationId xmlns:p14="http://schemas.microsoft.com/office/powerpoint/2010/main" val="3777556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blip>
          <a:stretch>
            <a:fillRect/>
          </a:stretch>
        </p:blipFill>
        <p:spPr>
          <a:xfrm>
            <a:off x="1522512" y="1982390"/>
            <a:ext cx="3656707" cy="3643313"/>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1359" y="2501900"/>
            <a:ext cx="3214688" cy="4092838"/>
          </a:xfrm>
          <a:prstGeom prst="rect">
            <a:avLst/>
          </a:prstGeom>
        </p:spPr>
      </p:pic>
      <p:sp>
        <p:nvSpPr>
          <p:cNvPr id="7" name="Shape 66"/>
          <p:cNvSpPr/>
          <p:nvPr/>
        </p:nvSpPr>
        <p:spPr>
          <a:xfrm>
            <a:off x="5556250" y="4875610"/>
            <a:ext cx="696516" cy="154781"/>
          </a:xfrm>
          <a:prstGeom prst="rect">
            <a:avLst/>
          </a:prstGeom>
          <a:solidFill>
            <a:schemeClr val="bg1"/>
          </a:solidFill>
          <a:ln w="12700">
            <a:noFill/>
            <a:miter lim="400000"/>
          </a:ln>
        </p:spPr>
        <p:txBody>
          <a:bodyPr lIns="35717" tIns="35717" rIns="35717" bIns="35717" anchor="ctr"/>
          <a:lstStyle/>
          <a:p>
            <a:pPr algn="ctr" defTabSz="410751">
              <a:defRPr sz="3600"/>
            </a:pPr>
            <a:endParaRPr sz="3600" kern="0">
              <a:solidFill>
                <a:srgbClr val="625B48"/>
              </a:solidFill>
              <a:sym typeface="Didot"/>
            </a:endParaRPr>
          </a:p>
        </p:txBody>
      </p:sp>
      <p:sp>
        <p:nvSpPr>
          <p:cNvPr id="9" name="Shape 66"/>
          <p:cNvSpPr/>
          <p:nvPr/>
        </p:nvSpPr>
        <p:spPr>
          <a:xfrm>
            <a:off x="5375672" y="1940863"/>
            <a:ext cx="696516" cy="95106"/>
          </a:xfrm>
          <a:prstGeom prst="rect">
            <a:avLst/>
          </a:prstGeom>
          <a:solidFill>
            <a:schemeClr val="bg1"/>
          </a:solidFill>
          <a:ln w="12700">
            <a:noFill/>
            <a:miter lim="400000"/>
          </a:ln>
        </p:spPr>
        <p:txBody>
          <a:bodyPr lIns="35717" tIns="35717" rIns="35717" bIns="35717" anchor="ctr"/>
          <a:lstStyle/>
          <a:p>
            <a:pPr algn="ctr" defTabSz="410751">
              <a:defRPr sz="3600"/>
            </a:pPr>
            <a:endParaRPr sz="3600" kern="0">
              <a:solidFill>
                <a:srgbClr val="625B48"/>
              </a:solidFill>
              <a:sym typeface="Didot"/>
            </a:endParaRPr>
          </a:p>
        </p:txBody>
      </p:sp>
      <p:sp>
        <p:nvSpPr>
          <p:cNvPr id="10" name="Shape 53"/>
          <p:cNvSpPr txBox="1">
            <a:spLocks/>
          </p:cNvSpPr>
          <p:nvPr/>
        </p:nvSpPr>
        <p:spPr>
          <a:xfrm>
            <a:off x="553641" y="788194"/>
            <a:ext cx="7804547" cy="964406"/>
          </a:xfrm>
          <a:prstGeom prst="rect">
            <a:avLst/>
          </a:prstGeom>
        </p:spPr>
        <p:txBody>
          <a:bodyPr vert="horz" lIns="0" tIns="45718" rIns="0" bIns="0" anchor="b">
            <a:normAutofit/>
          </a:bodyPr>
          <a:lstStyle>
            <a:lvl1pPr algn="l" rtl="0" eaLnBrk="1" latinLnBrk="0" hangingPunct="1">
              <a:spcBef>
                <a:spcPct val="0"/>
              </a:spcBef>
              <a:buNone/>
              <a:defRPr kumimoji="0" sz="7100" b="0" kern="1200">
                <a:ln>
                  <a:noFill/>
                </a:ln>
                <a:solidFill>
                  <a:schemeClr val="tx2"/>
                </a:solidFill>
                <a:effectLst/>
                <a:latin typeface="+mj-lt"/>
                <a:ea typeface="+mj-ea"/>
                <a:cs typeface="+mj-cs"/>
              </a:defRPr>
            </a:lvl1pPr>
          </a:lstStyle>
          <a:p>
            <a:pPr defTabSz="642915">
              <a:spcBef>
                <a:spcPts val="0"/>
              </a:spcBef>
              <a:defRPr sz="1800">
                <a:solidFill>
                  <a:srgbClr val="000000"/>
                </a:solidFill>
              </a:defRPr>
            </a:pPr>
            <a:r>
              <a:rPr lang="zh-TW" altLang="en-US" sz="3400" kern="0" dirty="0">
                <a:solidFill>
                  <a:srgbClr val="B1A089">
                    <a:lumMod val="50000"/>
                  </a:srgbClr>
                </a:solidFill>
                <a:ea typeface="華康儷中黑" panose="020B0509000000000000" pitchFamily="49" charset="-120"/>
                <a:sym typeface="Didot"/>
              </a:rPr>
              <a:t>引起興趣</a:t>
            </a:r>
            <a:r>
              <a:rPr lang="zh-TW" altLang="en-US" sz="3400" kern="0" dirty="0" smtClean="0">
                <a:solidFill>
                  <a:srgbClr val="B1A089">
                    <a:lumMod val="50000"/>
                  </a:srgbClr>
                </a:solidFill>
                <a:ea typeface="華康儷中黑" panose="020B0509000000000000" pitchFamily="49" charset="-120"/>
                <a:sym typeface="Didot"/>
              </a:rPr>
              <a:t>！</a:t>
            </a:r>
            <a:endParaRPr lang="en-US" altLang="zh-TW" sz="3400" kern="0" dirty="0" smtClean="0">
              <a:solidFill>
                <a:srgbClr val="B1A089">
                  <a:lumMod val="50000"/>
                </a:srgbClr>
              </a:solidFill>
              <a:ea typeface="華康儷中黑" panose="020B0509000000000000" pitchFamily="49" charset="-120"/>
              <a:sym typeface="Didot"/>
            </a:endParaRPr>
          </a:p>
          <a:p>
            <a:pPr defTabSz="642915">
              <a:spcBef>
                <a:spcPts val="0"/>
              </a:spcBef>
              <a:defRPr sz="1800">
                <a:solidFill>
                  <a:srgbClr val="000000"/>
                </a:solidFill>
              </a:defRPr>
            </a:pPr>
            <a:r>
              <a:rPr lang="en-US" sz="2500" kern="0" dirty="0" smtClean="0">
                <a:solidFill>
                  <a:srgbClr val="B1A089">
                    <a:lumMod val="50000"/>
                  </a:srgbClr>
                </a:solidFill>
                <a:ea typeface="華康儷中黑" panose="020B0509000000000000" pitchFamily="49" charset="-120"/>
                <a:sym typeface="Didot"/>
              </a:rPr>
              <a:t>Get </a:t>
            </a:r>
            <a:r>
              <a:rPr lang="en-US" sz="2500" kern="0" dirty="0">
                <a:solidFill>
                  <a:srgbClr val="B1A089">
                    <a:lumMod val="50000"/>
                  </a:srgbClr>
                </a:solidFill>
                <a:ea typeface="華康儷中黑" panose="020B0509000000000000" pitchFamily="49" charset="-120"/>
                <a:sym typeface="Didot"/>
              </a:rPr>
              <a:t>people interested!</a:t>
            </a:r>
          </a:p>
        </p:txBody>
      </p:sp>
      <p:sp>
        <p:nvSpPr>
          <p:cNvPr id="13" name="Rectangle 12"/>
          <p:cNvSpPr/>
          <p:nvPr/>
        </p:nvSpPr>
        <p:spPr>
          <a:xfrm>
            <a:off x="5556250" y="2879090"/>
            <a:ext cx="54864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14" name="Rectangle 13"/>
          <p:cNvSpPr/>
          <p:nvPr/>
        </p:nvSpPr>
        <p:spPr>
          <a:xfrm>
            <a:off x="5502910" y="3517900"/>
            <a:ext cx="64008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15" name="Rectangle 14"/>
          <p:cNvSpPr/>
          <p:nvPr/>
        </p:nvSpPr>
        <p:spPr>
          <a:xfrm>
            <a:off x="5556250" y="5397500"/>
            <a:ext cx="64008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16" name="Rectangle 15"/>
          <p:cNvSpPr/>
          <p:nvPr/>
        </p:nvSpPr>
        <p:spPr>
          <a:xfrm>
            <a:off x="5455920" y="3837066"/>
            <a:ext cx="64008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0751"/>
            <a:r>
              <a:rPr lang="en-US" sz="800" b="1" kern="0" dirty="0" err="1">
                <a:solidFill>
                  <a:srgbClr val="9CBEBD">
                    <a:lumMod val="50000"/>
                  </a:srgbClr>
                </a:solidFill>
                <a:latin typeface="Arial" panose="020B0604020202020204" pitchFamily="34" charset="0"/>
                <a:cs typeface="Arial" panose="020B0604020202020204" pitchFamily="34" charset="0"/>
                <a:sym typeface="Didot"/>
              </a:rPr>
              <a:t>xxxxx</a:t>
            </a:r>
            <a:endParaRPr lang="en-US" sz="800" b="1" kern="0" dirty="0">
              <a:solidFill>
                <a:srgbClr val="9CBEBD">
                  <a:lumMod val="50000"/>
                </a:srgbClr>
              </a:solidFill>
              <a:latin typeface="Arial" panose="020B0604020202020204" pitchFamily="34" charset="0"/>
              <a:cs typeface="Arial" panose="020B0604020202020204" pitchFamily="34" charset="0"/>
              <a:sym typeface="Didot"/>
            </a:endParaRPr>
          </a:p>
        </p:txBody>
      </p:sp>
    </p:spTree>
    <p:extLst>
      <p:ext uri="{BB962C8B-B14F-4D97-AF65-F5344CB8AC3E}">
        <p14:creationId xmlns:p14="http://schemas.microsoft.com/office/powerpoint/2010/main" val="389454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blip>
          <a:stretch>
            <a:fillRect/>
          </a:stretch>
        </p:blipFill>
        <p:spPr>
          <a:xfrm>
            <a:off x="580430" y="1151186"/>
            <a:ext cx="5277445" cy="3944689"/>
          </a:xfrm>
          <a:prstGeom prst="rect">
            <a:avLst/>
          </a:prstGeom>
        </p:spPr>
      </p:pic>
      <p:pic>
        <p:nvPicPr>
          <p:cNvPr id="3" name="Picture 2"/>
          <p:cNvPicPr>
            <a:picLocks noChangeAspect="1"/>
          </p:cNvPicPr>
          <p:nvPr/>
        </p:nvPicPr>
        <p:blipFill>
          <a:blip r:embed="rId3" cstate="screen">
            <a:extLst/>
          </a:blip>
          <a:stretch>
            <a:fillRect/>
          </a:stretch>
        </p:blipFill>
        <p:spPr>
          <a:xfrm>
            <a:off x="5532835" y="2732485"/>
            <a:ext cx="3060650" cy="3891111"/>
          </a:xfrm>
          <a:prstGeom prst="rect">
            <a:avLst/>
          </a:prstGeom>
        </p:spPr>
      </p:pic>
      <p:sp>
        <p:nvSpPr>
          <p:cNvPr id="4" name="Shape 66"/>
          <p:cNvSpPr/>
          <p:nvPr/>
        </p:nvSpPr>
        <p:spPr>
          <a:xfrm>
            <a:off x="5429250" y="5095876"/>
            <a:ext cx="803672" cy="154781"/>
          </a:xfrm>
          <a:prstGeom prst="rect">
            <a:avLst/>
          </a:prstGeom>
          <a:solidFill>
            <a:schemeClr val="bg1"/>
          </a:solidFill>
          <a:ln w="12700">
            <a:noFill/>
            <a:miter lim="400000"/>
          </a:ln>
        </p:spPr>
        <p:txBody>
          <a:bodyPr lIns="35717" tIns="35717" rIns="35717" bIns="35717" anchor="ctr"/>
          <a:lstStyle/>
          <a:p>
            <a:pPr algn="ctr" defTabSz="410751">
              <a:defRPr sz="3600"/>
            </a:pPr>
            <a:endParaRPr sz="3600" kern="0">
              <a:solidFill>
                <a:srgbClr val="625B48"/>
              </a:solidFill>
              <a:sym typeface="Didot"/>
            </a:endParaRPr>
          </a:p>
        </p:txBody>
      </p:sp>
      <p:sp>
        <p:nvSpPr>
          <p:cNvPr id="6" name="Shape 66"/>
          <p:cNvSpPr/>
          <p:nvPr/>
        </p:nvSpPr>
        <p:spPr>
          <a:xfrm>
            <a:off x="5429250" y="1768078"/>
            <a:ext cx="857250" cy="214313"/>
          </a:xfrm>
          <a:prstGeom prst="rect">
            <a:avLst/>
          </a:prstGeom>
          <a:solidFill>
            <a:schemeClr val="bg1"/>
          </a:solidFill>
          <a:ln w="12700">
            <a:noFill/>
            <a:miter lim="400000"/>
          </a:ln>
        </p:spPr>
        <p:txBody>
          <a:bodyPr lIns="35717" tIns="35717" rIns="35717" bIns="35717" anchor="ctr"/>
          <a:lstStyle/>
          <a:p>
            <a:pPr algn="ctr" defTabSz="410751">
              <a:defRPr sz="3600"/>
            </a:pPr>
            <a:endParaRPr sz="3600" kern="0">
              <a:solidFill>
                <a:srgbClr val="625B48"/>
              </a:solidFill>
              <a:sym typeface="Didot"/>
            </a:endParaRPr>
          </a:p>
        </p:txBody>
      </p:sp>
      <p:sp>
        <p:nvSpPr>
          <p:cNvPr id="7" name="Rectangle 6"/>
          <p:cNvSpPr/>
          <p:nvPr/>
        </p:nvSpPr>
        <p:spPr>
          <a:xfrm>
            <a:off x="5748020" y="2770585"/>
            <a:ext cx="82296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8" name="Rectangle 7"/>
          <p:cNvSpPr/>
          <p:nvPr/>
        </p:nvSpPr>
        <p:spPr>
          <a:xfrm>
            <a:off x="5901690" y="3013040"/>
            <a:ext cx="64008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9" name="Rectangle 8"/>
          <p:cNvSpPr/>
          <p:nvPr/>
        </p:nvSpPr>
        <p:spPr>
          <a:xfrm>
            <a:off x="5880100" y="4895850"/>
            <a:ext cx="54864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10" name="Rectangle 9"/>
          <p:cNvSpPr/>
          <p:nvPr/>
        </p:nvSpPr>
        <p:spPr>
          <a:xfrm>
            <a:off x="5867400" y="5436870"/>
            <a:ext cx="64008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11" name="Rectangle 10"/>
          <p:cNvSpPr/>
          <p:nvPr/>
        </p:nvSpPr>
        <p:spPr>
          <a:xfrm>
            <a:off x="6694750" y="3775710"/>
            <a:ext cx="9144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0751"/>
            <a:r>
              <a:rPr lang="en-US" sz="800" b="1" kern="0" dirty="0" err="1">
                <a:solidFill>
                  <a:srgbClr val="95A39D">
                    <a:lumMod val="60000"/>
                    <a:lumOff val="40000"/>
                  </a:srgbClr>
                </a:solidFill>
                <a:latin typeface="Arial" panose="020B0604020202020204" pitchFamily="34" charset="0"/>
                <a:cs typeface="Arial" panose="020B0604020202020204" pitchFamily="34" charset="0"/>
                <a:sym typeface="Didot"/>
              </a:rPr>
              <a:t>xxxxx</a:t>
            </a:r>
            <a:endParaRPr lang="en-US" sz="800" b="1" kern="0" dirty="0">
              <a:solidFill>
                <a:srgbClr val="95A39D">
                  <a:lumMod val="60000"/>
                  <a:lumOff val="40000"/>
                </a:srgbClr>
              </a:solidFill>
              <a:latin typeface="Arial" panose="020B0604020202020204" pitchFamily="34" charset="0"/>
              <a:cs typeface="Arial" panose="020B0604020202020204" pitchFamily="34" charset="0"/>
              <a:sym typeface="Didot"/>
            </a:endParaRPr>
          </a:p>
        </p:txBody>
      </p:sp>
      <p:sp>
        <p:nvSpPr>
          <p:cNvPr id="12" name="Rectangle 11"/>
          <p:cNvSpPr/>
          <p:nvPr/>
        </p:nvSpPr>
        <p:spPr>
          <a:xfrm>
            <a:off x="7423150" y="4109720"/>
            <a:ext cx="9144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0751"/>
            <a:r>
              <a:rPr lang="en-US" sz="800" b="1" kern="0" dirty="0" err="1">
                <a:solidFill>
                  <a:srgbClr val="2F2B20">
                    <a:lumMod val="75000"/>
                    <a:lumOff val="25000"/>
                  </a:srgbClr>
                </a:solidFill>
                <a:latin typeface="Arial" panose="020B0604020202020204" pitchFamily="34" charset="0"/>
                <a:cs typeface="Arial" panose="020B0604020202020204" pitchFamily="34" charset="0"/>
                <a:sym typeface="Didot"/>
              </a:rPr>
              <a:t>xxxxx</a:t>
            </a:r>
            <a:endParaRPr lang="en-US" sz="800" b="1" kern="0" dirty="0">
              <a:solidFill>
                <a:srgbClr val="2F2B20">
                  <a:lumMod val="75000"/>
                  <a:lumOff val="25000"/>
                </a:srgbClr>
              </a:solidFill>
              <a:latin typeface="Arial" panose="020B0604020202020204" pitchFamily="34" charset="0"/>
              <a:cs typeface="Arial" panose="020B0604020202020204" pitchFamily="34" charset="0"/>
              <a:sym typeface="Didot"/>
            </a:endParaRPr>
          </a:p>
        </p:txBody>
      </p:sp>
    </p:spTree>
    <p:extLst>
      <p:ext uri="{BB962C8B-B14F-4D97-AF65-F5344CB8AC3E}">
        <p14:creationId xmlns:p14="http://schemas.microsoft.com/office/powerpoint/2010/main" val="492335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blip>
          <a:stretch>
            <a:fillRect/>
          </a:stretch>
        </p:blipFill>
        <p:spPr>
          <a:xfrm>
            <a:off x="1089422" y="1486793"/>
            <a:ext cx="2739182" cy="4567535"/>
          </a:xfrm>
          <a:prstGeom prst="rect">
            <a:avLst/>
          </a:prstGeom>
        </p:spPr>
      </p:pic>
      <p:pic>
        <p:nvPicPr>
          <p:cNvPr id="4" name="Picture 3"/>
          <p:cNvPicPr>
            <a:picLocks noChangeAspect="1"/>
          </p:cNvPicPr>
          <p:nvPr/>
        </p:nvPicPr>
        <p:blipFill>
          <a:blip r:embed="rId3" cstate="screen">
            <a:extLst/>
          </a:blip>
          <a:stretch>
            <a:fillRect/>
          </a:stretch>
        </p:blipFill>
        <p:spPr>
          <a:xfrm>
            <a:off x="3828604" y="4393406"/>
            <a:ext cx="3824139" cy="1620738"/>
          </a:xfrm>
          <a:prstGeom prst="rect">
            <a:avLst/>
          </a:prstGeom>
        </p:spPr>
      </p:pic>
      <p:sp>
        <p:nvSpPr>
          <p:cNvPr id="5" name="Shape 66"/>
          <p:cNvSpPr/>
          <p:nvPr/>
        </p:nvSpPr>
        <p:spPr>
          <a:xfrm>
            <a:off x="4411265" y="3595688"/>
            <a:ext cx="1125141" cy="154781"/>
          </a:xfrm>
          <a:prstGeom prst="rect">
            <a:avLst/>
          </a:prstGeom>
          <a:solidFill>
            <a:schemeClr val="bg1"/>
          </a:solidFill>
          <a:ln w="12700">
            <a:noFill/>
            <a:miter lim="400000"/>
          </a:ln>
        </p:spPr>
        <p:txBody>
          <a:bodyPr lIns="35717" tIns="35717" rIns="35717" bIns="35717" anchor="ctr"/>
          <a:lstStyle/>
          <a:p>
            <a:pPr algn="ctr" defTabSz="410751">
              <a:defRPr sz="3600"/>
            </a:pPr>
            <a:endParaRPr sz="3600" kern="0">
              <a:solidFill>
                <a:srgbClr val="625B48"/>
              </a:solidFill>
              <a:sym typeface="Didot"/>
            </a:endParaRPr>
          </a:p>
        </p:txBody>
      </p:sp>
      <p:sp>
        <p:nvSpPr>
          <p:cNvPr id="6" name="Shape 53"/>
          <p:cNvSpPr txBox="1">
            <a:spLocks/>
          </p:cNvSpPr>
          <p:nvPr/>
        </p:nvSpPr>
        <p:spPr>
          <a:xfrm>
            <a:off x="4036219" y="3000375"/>
            <a:ext cx="4529584" cy="964406"/>
          </a:xfrm>
          <a:prstGeom prst="rect">
            <a:avLst/>
          </a:prstGeom>
        </p:spPr>
        <p:txBody>
          <a:bodyPr vert="horz" lIns="0" tIns="45718" rIns="0" bIns="0" anchor="b">
            <a:normAutofit/>
          </a:bodyPr>
          <a:lstStyle>
            <a:lvl1pPr algn="l" rtl="0" eaLnBrk="1" latinLnBrk="0" hangingPunct="1">
              <a:spcBef>
                <a:spcPct val="0"/>
              </a:spcBef>
              <a:buNone/>
              <a:defRPr kumimoji="0" sz="7100" b="0" kern="1200">
                <a:ln>
                  <a:noFill/>
                </a:ln>
                <a:solidFill>
                  <a:schemeClr val="tx2"/>
                </a:solidFill>
                <a:effectLst/>
                <a:latin typeface="+mj-lt"/>
                <a:ea typeface="+mj-ea"/>
                <a:cs typeface="+mj-cs"/>
              </a:defRPr>
            </a:lvl1pPr>
          </a:lstStyle>
          <a:p>
            <a:pPr defTabSz="642915">
              <a:spcBef>
                <a:spcPts val="0"/>
              </a:spcBef>
              <a:defRPr sz="1800">
                <a:solidFill>
                  <a:srgbClr val="000000"/>
                </a:solidFill>
              </a:defRPr>
            </a:pPr>
            <a:r>
              <a:rPr lang="zh-TW" altLang="en-US" sz="3400" kern="0" dirty="0">
                <a:solidFill>
                  <a:srgbClr val="B1A089">
                    <a:lumMod val="50000"/>
                  </a:srgbClr>
                </a:solidFill>
                <a:ea typeface="華康儷中黑" panose="020B0509000000000000" pitchFamily="49" charset="-120"/>
                <a:sym typeface="Didot"/>
              </a:rPr>
              <a:t>提出問題 </a:t>
            </a:r>
            <a:endParaRPr lang="en-US" altLang="zh-TW" sz="3400" kern="0" dirty="0" smtClean="0">
              <a:solidFill>
                <a:srgbClr val="B1A089">
                  <a:lumMod val="50000"/>
                </a:srgbClr>
              </a:solidFill>
              <a:ea typeface="華康儷中黑" panose="020B0509000000000000" pitchFamily="49" charset="-120"/>
              <a:sym typeface="Didot"/>
            </a:endParaRPr>
          </a:p>
          <a:p>
            <a:pPr defTabSz="642915">
              <a:spcBef>
                <a:spcPts val="0"/>
              </a:spcBef>
              <a:defRPr sz="1800">
                <a:solidFill>
                  <a:srgbClr val="000000"/>
                </a:solidFill>
              </a:defRPr>
            </a:pPr>
            <a:r>
              <a:rPr lang="en-US" sz="2500" kern="0" dirty="0" smtClean="0">
                <a:solidFill>
                  <a:srgbClr val="B1A089">
                    <a:lumMod val="50000"/>
                  </a:srgbClr>
                </a:solidFill>
                <a:ea typeface="華康儷中黑" panose="020B0509000000000000" pitchFamily="49" charset="-120"/>
                <a:sym typeface="Didot"/>
              </a:rPr>
              <a:t>Asking </a:t>
            </a:r>
            <a:r>
              <a:rPr lang="en-US" sz="2500" kern="0" dirty="0">
                <a:solidFill>
                  <a:srgbClr val="B1A089">
                    <a:lumMod val="50000"/>
                  </a:srgbClr>
                </a:solidFill>
                <a:ea typeface="華康儷中黑" panose="020B0509000000000000" pitchFamily="49" charset="-120"/>
                <a:sym typeface="Didot"/>
              </a:rPr>
              <a:t>Questions</a:t>
            </a:r>
          </a:p>
        </p:txBody>
      </p:sp>
      <p:sp>
        <p:nvSpPr>
          <p:cNvPr id="7" name="Rectangle 6"/>
          <p:cNvSpPr/>
          <p:nvPr/>
        </p:nvSpPr>
        <p:spPr>
          <a:xfrm>
            <a:off x="4286250" y="4489450"/>
            <a:ext cx="914400" cy="11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Tree>
    <p:extLst>
      <p:ext uri="{BB962C8B-B14F-4D97-AF65-F5344CB8AC3E}">
        <p14:creationId xmlns:p14="http://schemas.microsoft.com/office/powerpoint/2010/main" val="80260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5"/>
          <p:cNvSpPr>
            <a:spLocks noGrp="1"/>
          </p:cNvSpPr>
          <p:nvPr>
            <p:ph type="title"/>
          </p:nvPr>
        </p:nvSpPr>
        <p:spPr>
          <a:xfrm>
            <a:off x="553640" y="1138535"/>
            <a:ext cx="1656160" cy="562570"/>
          </a:xfrm>
          <a:prstGeom prst="rect">
            <a:avLst/>
          </a:prstGeom>
        </p:spPr>
        <p:txBody>
          <a:bodyPr>
            <a:normAutofit fontScale="90000"/>
          </a:bodyPr>
          <a:lstStyle/>
          <a:p>
            <a:pPr>
              <a:defRPr sz="1800">
                <a:solidFill>
                  <a:srgbClr val="000000"/>
                </a:solidFill>
              </a:defRPr>
            </a:pPr>
            <a:r>
              <a:rPr lang="zh-TW" altLang="en-US" sz="3400" kern="0" dirty="0" smtClean="0">
                <a:solidFill>
                  <a:schemeClr val="accent6">
                    <a:lumMod val="50000"/>
                  </a:schemeClr>
                </a:solidFill>
                <a:latin typeface="Calibri" panose="020F0502020204030204" pitchFamily="34" charset="0"/>
                <a:ea typeface="華康儷中黑" panose="020B0509000000000000" pitchFamily="49" charset="-120"/>
                <a:sym typeface="Didot"/>
              </a:rPr>
              <a:t>零售</a:t>
            </a:r>
            <a:endParaRPr sz="2500" kern="0" dirty="0">
              <a:solidFill>
                <a:schemeClr val="accent6">
                  <a:lumMod val="50000"/>
                </a:schemeClr>
              </a:solidFill>
              <a:latin typeface="Calibri" panose="020F0502020204030204" pitchFamily="34" charset="0"/>
              <a:ea typeface="華康儷中黑" panose="020B0509000000000000" pitchFamily="49" charset="-120"/>
              <a:sym typeface="Didot"/>
            </a:endParaRPr>
          </a:p>
        </p:txBody>
      </p:sp>
      <p:sp>
        <p:nvSpPr>
          <p:cNvPr id="3" name="Shape 86"/>
          <p:cNvSpPr txBox="1">
            <a:spLocks/>
          </p:cNvSpPr>
          <p:nvPr/>
        </p:nvSpPr>
        <p:spPr>
          <a:xfrm>
            <a:off x="459724" y="1875234"/>
            <a:ext cx="4125516" cy="4607719"/>
          </a:xfrm>
          <a:prstGeom prst="rect">
            <a:avLst/>
          </a:prstGeom>
        </p:spPr>
        <p:txBody>
          <a:bodyPr vert="horz" lIns="91435" tIns="45718" rIns="91435" bIns="45718">
            <a:noAutofit/>
          </a:bodyPr>
          <a:lstStyle>
            <a:lvl1pPr marL="390138" indent="-390138"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10322" indent="-351124"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0460" indent="-351124"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690598" indent="-299106" algn="l" rtl="0" eaLnBrk="1" latinLnBrk="0" hangingPunct="1">
              <a:spcBef>
                <a:spcPct val="20000"/>
              </a:spcBef>
              <a:buClr>
                <a:schemeClr val="accent3"/>
              </a:buClr>
              <a:buSzPct val="65000"/>
              <a:buFont typeface="Wingdings 2"/>
              <a:buChar char=""/>
              <a:defRPr kumimoji="0" sz="2600" kern="1200">
                <a:solidFill>
                  <a:schemeClr val="tx1"/>
                </a:solidFill>
                <a:latin typeface="+mn-lt"/>
                <a:ea typeface="+mn-ea"/>
                <a:cs typeface="+mn-cs"/>
              </a:defRPr>
            </a:lvl4pPr>
            <a:lvl5pPr marL="2080735" indent="-299106" algn="l" rtl="0" eaLnBrk="1" latinLnBrk="0" hangingPunct="1">
              <a:spcBef>
                <a:spcPct val="20000"/>
              </a:spcBef>
              <a:buClr>
                <a:schemeClr val="accent4"/>
              </a:buClr>
              <a:buSzPct val="65000"/>
              <a:buFont typeface="Wingdings 2"/>
              <a:buChar char=""/>
              <a:defRPr kumimoji="0" sz="26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a:lstStyle>
          <a:p>
            <a:pPr marL="262523" indent="-262523" defTabSz="402536">
              <a:spcBef>
                <a:spcPts val="844"/>
              </a:spcBef>
              <a:buClr>
                <a:srgbClr val="D2CB6C"/>
              </a:buClr>
              <a:buFont typeface="Wingdings 2"/>
              <a:buBlip>
                <a:blip r:embed="rId2"/>
              </a:buBlip>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零售 </a:t>
            </a:r>
            <a:r>
              <a:rPr lang="en-US" altLang="zh-TW" sz="2500" dirty="0">
                <a:solidFill>
                  <a:srgbClr val="000000"/>
                </a:solidFill>
                <a:latin typeface="Calibri" panose="020F0502020204030204" pitchFamily="34" charset="0"/>
                <a:ea typeface="華康儷中黑" panose="020B0509000000000000" pitchFamily="49" charset="-120"/>
                <a:sym typeface="Didot"/>
              </a:rPr>
              <a:t>=</a:t>
            </a:r>
            <a:r>
              <a:rPr lang="zh-TW" altLang="en-US" sz="2500" dirty="0">
                <a:solidFill>
                  <a:srgbClr val="000000"/>
                </a:solidFill>
                <a:latin typeface="Calibri" panose="020F0502020204030204" pitchFamily="34" charset="0"/>
                <a:ea typeface="華康儷中黑" panose="020B0509000000000000" pitchFamily="49" charset="-120"/>
                <a:sym typeface="Didot"/>
              </a:rPr>
              <a:t> 重覆說話內容</a:t>
            </a:r>
            <a:endParaRPr lang="en-US" altLang="zh-TW" sz="2500" dirty="0">
              <a:solidFill>
                <a:srgbClr val="000000"/>
              </a:solidFill>
              <a:latin typeface="Calibri" panose="020F0502020204030204" pitchFamily="34" charset="0"/>
              <a:ea typeface="華康儷中黑" panose="020B0509000000000000" pitchFamily="49" charset="-120"/>
              <a:sym typeface="Didot"/>
            </a:endParaRPr>
          </a:p>
          <a:p>
            <a:pPr marL="262523" indent="-262523" defTabSz="402536">
              <a:spcBef>
                <a:spcPts val="844"/>
              </a:spcBef>
              <a:buClr>
                <a:srgbClr val="D2CB6C"/>
              </a:buClr>
              <a:buFont typeface="Wingdings 2"/>
              <a:buBlip>
                <a:blip r:embed="rId2"/>
              </a:buBlip>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重覆在</a:t>
            </a:r>
            <a:r>
              <a:rPr lang="en-US" altLang="zh-TW" sz="2500" dirty="0">
                <a:solidFill>
                  <a:srgbClr val="000000"/>
                </a:solidFill>
                <a:latin typeface="Calibri" panose="020F0502020204030204" pitchFamily="34" charset="0"/>
                <a:ea typeface="華康儷中黑" panose="020B0509000000000000" pitchFamily="49" charset="-120"/>
                <a:sym typeface="Didot"/>
              </a:rPr>
              <a:t>Facebook</a:t>
            </a:r>
            <a:r>
              <a:rPr lang="zh-TW" altLang="en-US" sz="2500" dirty="0">
                <a:solidFill>
                  <a:srgbClr val="000000"/>
                </a:solidFill>
                <a:latin typeface="Calibri" panose="020F0502020204030204" pitchFamily="34" charset="0"/>
                <a:ea typeface="華康儷中黑" panose="020B0509000000000000" pitchFamily="49" charset="-120"/>
                <a:sym typeface="Didot"/>
              </a:rPr>
              <a:t>和</a:t>
            </a:r>
            <a:r>
              <a:rPr lang="en-US" altLang="zh-TW" sz="2500" dirty="0">
                <a:solidFill>
                  <a:srgbClr val="000000"/>
                </a:solidFill>
                <a:latin typeface="Calibri" panose="020F0502020204030204" pitchFamily="34" charset="0"/>
                <a:ea typeface="華康儷中黑" panose="020B0509000000000000" pitchFamily="49" charset="-120"/>
                <a:sym typeface="Didot"/>
              </a:rPr>
              <a:t>Instagram</a:t>
            </a:r>
            <a:r>
              <a:rPr lang="zh-TW" altLang="en-US" sz="2500" dirty="0">
                <a:solidFill>
                  <a:srgbClr val="000000"/>
                </a:solidFill>
                <a:latin typeface="Calibri" panose="020F0502020204030204" pitchFamily="34" charset="0"/>
                <a:ea typeface="華康儷中黑" panose="020B0509000000000000" pitchFamily="49" charset="-120"/>
                <a:sym typeface="Didot"/>
              </a:rPr>
              <a:t>刊登的內容</a:t>
            </a:r>
          </a:p>
          <a:p>
            <a:pPr marL="262523" indent="-262523" defTabSz="402536">
              <a:spcBef>
                <a:spcPts val="844"/>
              </a:spcBef>
              <a:buClr>
                <a:srgbClr val="D2CB6C"/>
              </a:buClr>
              <a:buFont typeface="Wingdings 2"/>
              <a:buBlip>
                <a:blip r:embed="rId2"/>
              </a:buBlip>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重點是做回你自己 </a:t>
            </a:r>
          </a:p>
          <a:p>
            <a:pPr marL="262523" indent="-262523" defTabSz="402536">
              <a:spcBef>
                <a:spcPts val="844"/>
              </a:spcBef>
              <a:buClr>
                <a:srgbClr val="D2CB6C"/>
              </a:buClr>
              <a:buFont typeface="Wingdings 2"/>
              <a:buBlip>
                <a:blip r:embed="rId2"/>
              </a:buBlip>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分享你個人經驗</a:t>
            </a:r>
          </a:p>
          <a:p>
            <a:pPr marL="262523" indent="-262523" defTabSz="402536">
              <a:spcBef>
                <a:spcPts val="844"/>
              </a:spcBef>
              <a:buClr>
                <a:srgbClr val="D2CB6C"/>
              </a:buClr>
              <a:buFont typeface="Wingdings 2"/>
              <a:buBlip>
                <a:blip r:embed="rId2"/>
              </a:buBlip>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將心比己</a:t>
            </a:r>
          </a:p>
          <a:p>
            <a:pPr marL="262523" indent="-262523" defTabSz="402536">
              <a:spcBef>
                <a:spcPts val="844"/>
              </a:spcBef>
              <a:buClr>
                <a:srgbClr val="D2CB6C"/>
              </a:buClr>
              <a:buFont typeface="Wingdings 2"/>
              <a:buBlip>
                <a:blip r:embed="rId2"/>
              </a:buBlip>
              <a:defRPr sz="1800">
                <a:solidFill>
                  <a:srgbClr val="000000"/>
                </a:solidFill>
              </a:defRPr>
            </a:pPr>
            <a:r>
              <a:rPr lang="zh-TW" altLang="en-US" sz="2500" dirty="0">
                <a:solidFill>
                  <a:srgbClr val="000000"/>
                </a:solidFill>
                <a:latin typeface="Calibri" panose="020F0502020204030204" pitchFamily="34" charset="0"/>
                <a:ea typeface="華康儷中黑" panose="020B0509000000000000" pitchFamily="49" charset="-120"/>
                <a:sym typeface="Didot"/>
              </a:rPr>
              <a:t>最重要是自己先做產品的代言人</a:t>
            </a:r>
            <a:endParaRPr lang="zh-TW" altLang="en-US" sz="2500" dirty="0">
              <a:solidFill>
                <a:srgbClr val="625B48"/>
              </a:solidFill>
              <a:latin typeface="Calibri" panose="020F0502020204030204" pitchFamily="34" charset="0"/>
              <a:ea typeface="華康儷中黑" panose="020B0509000000000000" pitchFamily="49" charset="-120"/>
              <a:sym typeface="Didot"/>
            </a:endParaRPr>
          </a:p>
        </p:txBody>
      </p:sp>
      <p:sp>
        <p:nvSpPr>
          <p:cNvPr id="7" name="Shape 86"/>
          <p:cNvSpPr txBox="1">
            <a:spLocks/>
          </p:cNvSpPr>
          <p:nvPr/>
        </p:nvSpPr>
        <p:spPr>
          <a:xfrm>
            <a:off x="4572000" y="1828800"/>
            <a:ext cx="4125516" cy="4607719"/>
          </a:xfrm>
          <a:prstGeom prst="rect">
            <a:avLst/>
          </a:prstGeom>
        </p:spPr>
        <p:txBody>
          <a:bodyPr vert="horz" lIns="91435" tIns="45718" rIns="91435" bIns="45718">
            <a:noAutofit/>
          </a:bodyPr>
          <a:lstStyle>
            <a:lvl1pPr marL="390138" indent="-390138"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10322" indent="-351124"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0460" indent="-351124"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690598" indent="-299106" algn="l" rtl="0" eaLnBrk="1" latinLnBrk="0" hangingPunct="1">
              <a:spcBef>
                <a:spcPct val="20000"/>
              </a:spcBef>
              <a:buClr>
                <a:schemeClr val="accent3"/>
              </a:buClr>
              <a:buSzPct val="65000"/>
              <a:buFont typeface="Wingdings 2"/>
              <a:buChar char=""/>
              <a:defRPr kumimoji="0" sz="2600" kern="1200">
                <a:solidFill>
                  <a:schemeClr val="tx1"/>
                </a:solidFill>
                <a:latin typeface="+mn-lt"/>
                <a:ea typeface="+mn-ea"/>
                <a:cs typeface="+mn-cs"/>
              </a:defRPr>
            </a:lvl4pPr>
            <a:lvl5pPr marL="2080735" indent="-299106" algn="l" rtl="0" eaLnBrk="1" latinLnBrk="0" hangingPunct="1">
              <a:spcBef>
                <a:spcPct val="20000"/>
              </a:spcBef>
              <a:buClr>
                <a:schemeClr val="accent4"/>
              </a:buClr>
              <a:buSzPct val="65000"/>
              <a:buFont typeface="Wingdings 2"/>
              <a:buChar char=""/>
              <a:defRPr kumimoji="0" sz="26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a:lstStyle>
          <a:p>
            <a:pPr marL="262523" indent="-262523" defTabSz="402536">
              <a:spcBef>
                <a:spcPts val="844"/>
              </a:spcBef>
              <a:buClr>
                <a:srgbClr val="D2CB6C"/>
              </a:buClr>
              <a:buFont typeface="Wingdings 2"/>
              <a:buBlip>
                <a:blip r:embed="rId2"/>
              </a:buBlip>
              <a:defRPr sz="1800">
                <a:solidFill>
                  <a:srgbClr val="000000"/>
                </a:solidFill>
              </a:defRPr>
            </a:pPr>
            <a:r>
              <a:rPr lang="en-US" altLang="zh-TW" sz="2300" dirty="0">
                <a:solidFill>
                  <a:srgbClr val="000000"/>
                </a:solidFill>
                <a:latin typeface="Calibri" panose="020F0502020204030204" pitchFamily="34" charset="0"/>
                <a:ea typeface="華康儷中黑" panose="020B0509000000000000" pitchFamily="49" charset="-120"/>
                <a:sym typeface="Didot"/>
              </a:rPr>
              <a:t>Retailing = Re-telling</a:t>
            </a:r>
          </a:p>
          <a:p>
            <a:pPr marL="262523" indent="-262523" defTabSz="402536">
              <a:spcBef>
                <a:spcPts val="844"/>
              </a:spcBef>
              <a:buClr>
                <a:srgbClr val="D2CB6C"/>
              </a:buClr>
              <a:buFont typeface="Wingdings 2"/>
              <a:buBlip>
                <a:blip r:embed="rId2"/>
              </a:buBlip>
              <a:defRPr sz="1800">
                <a:solidFill>
                  <a:srgbClr val="000000"/>
                </a:solidFill>
              </a:defRPr>
            </a:pPr>
            <a:r>
              <a:rPr lang="en-US" altLang="zh-TW" sz="2300" dirty="0">
                <a:solidFill>
                  <a:srgbClr val="000000"/>
                </a:solidFill>
                <a:latin typeface="Calibri" panose="020F0502020204030204" pitchFamily="34" charset="0"/>
                <a:ea typeface="華康儷中黑" panose="020B0509000000000000" pitchFamily="49" charset="-120"/>
                <a:sym typeface="Didot"/>
              </a:rPr>
              <a:t>Re-telling on Facebook and Instagram</a:t>
            </a:r>
            <a:endParaRPr lang="zh-TW" altLang="en-US" sz="2300" dirty="0">
              <a:solidFill>
                <a:srgbClr val="000000"/>
              </a:solidFill>
              <a:latin typeface="Calibri" panose="020F0502020204030204" pitchFamily="34" charset="0"/>
              <a:ea typeface="華康儷中黑" panose="020B0509000000000000" pitchFamily="49" charset="-120"/>
              <a:sym typeface="Didot"/>
            </a:endParaRPr>
          </a:p>
          <a:p>
            <a:pPr marL="262523" indent="-262523" defTabSz="402536">
              <a:spcBef>
                <a:spcPts val="844"/>
              </a:spcBef>
              <a:buClr>
                <a:srgbClr val="D2CB6C"/>
              </a:buClr>
              <a:buFont typeface="Wingdings 2"/>
              <a:buBlip>
                <a:blip r:embed="rId2"/>
              </a:buBlip>
              <a:defRPr sz="1800">
                <a:solidFill>
                  <a:srgbClr val="000000"/>
                </a:solidFill>
              </a:defRPr>
            </a:pPr>
            <a:r>
              <a:rPr lang="en-US" altLang="zh-TW" sz="2300" dirty="0">
                <a:solidFill>
                  <a:srgbClr val="000000"/>
                </a:solidFill>
                <a:latin typeface="Calibri" panose="020F0502020204030204" pitchFamily="34" charset="0"/>
                <a:ea typeface="華康儷中黑" panose="020B0509000000000000" pitchFamily="49" charset="-120"/>
                <a:sym typeface="Didot"/>
              </a:rPr>
              <a:t>Key is to be yourself</a:t>
            </a:r>
            <a:r>
              <a:rPr lang="zh-TW" altLang="en-US" sz="2300" dirty="0">
                <a:solidFill>
                  <a:srgbClr val="000000"/>
                </a:solidFill>
                <a:latin typeface="Calibri" panose="020F0502020204030204" pitchFamily="34" charset="0"/>
                <a:ea typeface="華康儷中黑" panose="020B0509000000000000" pitchFamily="49" charset="-120"/>
                <a:sym typeface="Didot"/>
              </a:rPr>
              <a:t> </a:t>
            </a:r>
          </a:p>
          <a:p>
            <a:pPr marL="262523" indent="-262523" defTabSz="402536">
              <a:spcBef>
                <a:spcPts val="844"/>
              </a:spcBef>
              <a:buClr>
                <a:srgbClr val="D2CB6C"/>
              </a:buClr>
              <a:buFont typeface="Wingdings 2"/>
              <a:buBlip>
                <a:blip r:embed="rId2"/>
              </a:buBlip>
              <a:defRPr sz="1800">
                <a:solidFill>
                  <a:srgbClr val="000000"/>
                </a:solidFill>
              </a:defRPr>
            </a:pPr>
            <a:r>
              <a:rPr lang="en-US" altLang="zh-TW" sz="2300" dirty="0">
                <a:solidFill>
                  <a:srgbClr val="000000"/>
                </a:solidFill>
                <a:latin typeface="Calibri" panose="020F0502020204030204" pitchFamily="34" charset="0"/>
                <a:ea typeface="華康儷中黑" panose="020B0509000000000000" pitchFamily="49" charset="-120"/>
                <a:sym typeface="Didot"/>
              </a:rPr>
              <a:t>Share your experience</a:t>
            </a:r>
            <a:endParaRPr lang="zh-TW" altLang="en-US" sz="2300" dirty="0">
              <a:solidFill>
                <a:srgbClr val="000000"/>
              </a:solidFill>
              <a:latin typeface="Calibri" panose="020F0502020204030204" pitchFamily="34" charset="0"/>
              <a:ea typeface="華康儷中黑" panose="020B0509000000000000" pitchFamily="49" charset="-120"/>
              <a:sym typeface="Didot"/>
            </a:endParaRPr>
          </a:p>
          <a:p>
            <a:pPr marL="262523" indent="-262523" defTabSz="402536">
              <a:spcBef>
                <a:spcPts val="844"/>
              </a:spcBef>
              <a:buClr>
                <a:srgbClr val="D2CB6C"/>
              </a:buClr>
              <a:buFont typeface="Wingdings 2"/>
              <a:buBlip>
                <a:blip r:embed="rId2"/>
              </a:buBlip>
              <a:defRPr sz="1800">
                <a:solidFill>
                  <a:srgbClr val="000000"/>
                </a:solidFill>
              </a:defRPr>
            </a:pPr>
            <a:r>
              <a:rPr lang="en-US" altLang="zh-TW" sz="2300" dirty="0">
                <a:solidFill>
                  <a:srgbClr val="000000"/>
                </a:solidFill>
                <a:latin typeface="Calibri" panose="020F0502020204030204" pitchFamily="34" charset="0"/>
                <a:ea typeface="華康儷中黑" panose="020B0509000000000000" pitchFamily="49" charset="-120"/>
                <a:sym typeface="Didot"/>
              </a:rPr>
              <a:t>Put yourself in your audiences’ shoes</a:t>
            </a:r>
            <a:endParaRPr lang="zh-TW" altLang="en-US" sz="2300" dirty="0">
              <a:solidFill>
                <a:srgbClr val="000000"/>
              </a:solidFill>
              <a:latin typeface="Calibri" panose="020F0502020204030204" pitchFamily="34" charset="0"/>
              <a:ea typeface="華康儷中黑" panose="020B0509000000000000" pitchFamily="49" charset="-120"/>
              <a:sym typeface="Didot"/>
            </a:endParaRPr>
          </a:p>
          <a:p>
            <a:pPr marL="262523" indent="-262523" defTabSz="402536">
              <a:spcBef>
                <a:spcPts val="844"/>
              </a:spcBef>
              <a:buClr>
                <a:srgbClr val="D2CB6C"/>
              </a:buClr>
              <a:buFont typeface="Wingdings 2"/>
              <a:buBlip>
                <a:blip r:embed="rId2"/>
              </a:buBlip>
              <a:defRPr sz="1800">
                <a:solidFill>
                  <a:srgbClr val="000000"/>
                </a:solidFill>
              </a:defRPr>
            </a:pPr>
            <a:r>
              <a:rPr lang="en-US" altLang="zh-TW" sz="2300" dirty="0">
                <a:solidFill>
                  <a:srgbClr val="000000"/>
                </a:solidFill>
                <a:latin typeface="Calibri" panose="020F0502020204030204" pitchFamily="34" charset="0"/>
                <a:ea typeface="華康儷中黑" panose="020B0509000000000000" pitchFamily="49" charset="-120"/>
                <a:sym typeface="Didot"/>
              </a:rPr>
              <a:t>Most important is to “be a product of the product”</a:t>
            </a:r>
            <a:endParaRPr lang="zh-TW" altLang="en-US" sz="2300" dirty="0">
              <a:solidFill>
                <a:srgbClr val="625B48"/>
              </a:solidFill>
              <a:latin typeface="Calibri" panose="020F0502020204030204" pitchFamily="34" charset="0"/>
              <a:ea typeface="華康儷中黑" panose="020B0509000000000000" pitchFamily="49" charset="-120"/>
              <a:sym typeface="Didot"/>
            </a:endParaRPr>
          </a:p>
        </p:txBody>
      </p:sp>
      <p:sp>
        <p:nvSpPr>
          <p:cNvPr id="5" name="Rectangle 4"/>
          <p:cNvSpPr/>
          <p:nvPr/>
        </p:nvSpPr>
        <p:spPr>
          <a:xfrm>
            <a:off x="4561606" y="1219200"/>
            <a:ext cx="1534394" cy="523220"/>
          </a:xfrm>
          <a:prstGeom prst="rect">
            <a:avLst/>
          </a:prstGeom>
        </p:spPr>
        <p:txBody>
          <a:bodyPr wrap="none">
            <a:spAutoFit/>
          </a:bodyPr>
          <a:lstStyle/>
          <a:p>
            <a:pPr algn="ctr" defTabSz="410751"/>
            <a:r>
              <a:rPr lang="en-US" sz="2800" kern="0" dirty="0">
                <a:solidFill>
                  <a:srgbClr val="B1A089">
                    <a:lumMod val="50000"/>
                  </a:srgbClr>
                </a:solidFill>
                <a:latin typeface="Calibri" panose="020F0502020204030204" pitchFamily="34" charset="0"/>
                <a:ea typeface="華康儷中黑" panose="020B0509000000000000" pitchFamily="49" charset="-120"/>
                <a:sym typeface="Didot"/>
              </a:rPr>
              <a:t>Retailing </a:t>
            </a:r>
            <a:endParaRPr lang="en-US" sz="2800" kern="0" dirty="0">
              <a:solidFill>
                <a:srgbClr val="625B48"/>
              </a:solidFill>
              <a:sym typeface="Didot"/>
            </a:endParaRPr>
          </a:p>
        </p:txBody>
      </p:sp>
    </p:spTree>
    <p:extLst>
      <p:ext uri="{BB962C8B-B14F-4D97-AF65-F5344CB8AC3E}">
        <p14:creationId xmlns:p14="http://schemas.microsoft.com/office/powerpoint/2010/main" val="2996226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5"/>
          <p:cNvSpPr txBox="1">
            <a:spLocks/>
          </p:cNvSpPr>
          <p:nvPr/>
        </p:nvSpPr>
        <p:spPr>
          <a:xfrm>
            <a:off x="714375" y="5143500"/>
            <a:ext cx="7276414" cy="1178719"/>
          </a:xfrm>
          <a:prstGeom prst="rect">
            <a:avLst/>
          </a:prstGeom>
        </p:spPr>
        <p:txBody>
          <a:bodyPr vert="horz" lIns="0" tIns="45718" rIns="0" bIns="0" anchor="b">
            <a:normAutofit/>
          </a:bodyPr>
          <a:lstStyle>
            <a:lvl1pPr algn="l" rtl="0" eaLnBrk="1" latinLnBrk="0" hangingPunct="1">
              <a:spcBef>
                <a:spcPct val="0"/>
              </a:spcBef>
              <a:buNone/>
              <a:defRPr kumimoji="0" sz="7100" b="0" kern="1200">
                <a:ln>
                  <a:noFill/>
                </a:ln>
                <a:solidFill>
                  <a:schemeClr val="tx2"/>
                </a:solidFill>
                <a:effectLst/>
                <a:latin typeface="+mj-lt"/>
                <a:ea typeface="+mj-ea"/>
                <a:cs typeface="+mj-cs"/>
              </a:defRPr>
            </a:lvl1pPr>
          </a:lstStyle>
          <a:p>
            <a:pPr algn="ctr" defTabSz="642915">
              <a:defRPr sz="1800">
                <a:solidFill>
                  <a:srgbClr val="000000"/>
                </a:solidFill>
              </a:defRPr>
            </a:pPr>
            <a:r>
              <a:rPr lang="zh-TW" altLang="en-US" sz="3400" kern="0" dirty="0">
                <a:solidFill>
                  <a:srgbClr val="B1A089">
                    <a:lumMod val="50000"/>
                  </a:srgbClr>
                </a:solidFill>
                <a:ea typeface="華康儷中黑" panose="020B0509000000000000" pitchFamily="49" charset="-120"/>
                <a:sym typeface="Didot"/>
              </a:rPr>
              <a:t>分享你的購物習慣</a:t>
            </a:r>
            <a:br>
              <a:rPr lang="zh-TW" altLang="en-US" sz="3400" kern="0" dirty="0">
                <a:solidFill>
                  <a:srgbClr val="B1A089">
                    <a:lumMod val="50000"/>
                  </a:srgbClr>
                </a:solidFill>
                <a:ea typeface="華康儷中黑" panose="020B0509000000000000" pitchFamily="49" charset="-120"/>
                <a:sym typeface="Didot"/>
              </a:rPr>
            </a:br>
            <a:r>
              <a:rPr lang="en-US" altLang="zh-TW" sz="2500" kern="0" dirty="0">
                <a:solidFill>
                  <a:srgbClr val="B1A089">
                    <a:lumMod val="50000"/>
                  </a:srgbClr>
                </a:solidFill>
                <a:ea typeface="華康儷中黑" panose="020B0509000000000000" pitchFamily="49" charset="-120"/>
                <a:sym typeface="Didot"/>
              </a:rPr>
              <a:t>Share your shopping habit</a:t>
            </a:r>
            <a:endParaRPr lang="en-US" sz="2500" kern="0" dirty="0">
              <a:solidFill>
                <a:srgbClr val="B1A089">
                  <a:lumMod val="50000"/>
                </a:srgbClr>
              </a:solidFill>
              <a:ea typeface="華康儷中黑" panose="020B0509000000000000" pitchFamily="49" charset="-120"/>
              <a:sym typeface="Didot"/>
            </a:endParaRPr>
          </a:p>
        </p:txBody>
      </p:sp>
      <p:grpSp>
        <p:nvGrpSpPr>
          <p:cNvPr id="2" name="Group 6"/>
          <p:cNvGrpSpPr/>
          <p:nvPr/>
        </p:nvGrpSpPr>
        <p:grpSpPr>
          <a:xfrm>
            <a:off x="1487431" y="1446610"/>
            <a:ext cx="6094512" cy="3824139"/>
            <a:chOff x="2184400" y="2143124"/>
            <a:chExt cx="8667750" cy="5438775"/>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183"/>
            <a:stretch/>
          </p:blipFill>
          <p:spPr>
            <a:xfrm>
              <a:off x="2184400" y="2143124"/>
              <a:ext cx="8667750" cy="5438775"/>
            </a:xfrm>
            <a:prstGeom prst="rect">
              <a:avLst/>
            </a:prstGeom>
          </p:spPr>
        </p:pic>
        <p:sp>
          <p:nvSpPr>
            <p:cNvPr id="5" name="Rectangle 4"/>
            <p:cNvSpPr/>
            <p:nvPr/>
          </p:nvSpPr>
          <p:spPr>
            <a:xfrm>
              <a:off x="2549525" y="3124200"/>
              <a:ext cx="1066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sp>
          <p:nvSpPr>
            <p:cNvPr id="8" name="Rectangle 7"/>
            <p:cNvSpPr/>
            <p:nvPr/>
          </p:nvSpPr>
          <p:spPr>
            <a:xfrm>
              <a:off x="8531225" y="2200274"/>
              <a:ext cx="93345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US" sz="2800" kern="0">
                <a:solidFill>
                  <a:srgbClr val="FFFFFF"/>
                </a:solidFill>
                <a:sym typeface="Didot"/>
              </a:endParaRPr>
            </a:p>
          </p:txBody>
        </p:sp>
      </p:grpSp>
      <p:sp>
        <p:nvSpPr>
          <p:cNvPr id="10" name="Shape 90"/>
          <p:cNvSpPr>
            <a:spLocks/>
          </p:cNvSpPr>
          <p:nvPr/>
        </p:nvSpPr>
        <p:spPr>
          <a:xfrm>
            <a:off x="1012640" y="1915687"/>
            <a:ext cx="1463040" cy="548640"/>
          </a:xfrm>
          <a:prstGeom prst="rightArrow">
            <a:avLst>
              <a:gd name="adj1" fmla="val 32000"/>
              <a:gd name="adj2" fmla="val 64641"/>
            </a:avLst>
          </a:prstGeom>
          <a:blipFill>
            <a:blip r:embed="rId3" cstate="print"/>
          </a:blipFill>
          <a:ln w="12700">
            <a:solidFill>
              <a:schemeClr val="accent6">
                <a:lumMod val="50000"/>
              </a:schemeClr>
            </a:solidFill>
            <a:miter lim="400000"/>
          </a:ln>
        </p:spPr>
        <p:txBody>
          <a:bodyPr lIns="50800" tIns="50800" rIns="50800" bIns="50800" anchor="ctr"/>
          <a:lstStyle/>
          <a:p>
            <a:pPr algn="ctr" defTabSz="410751">
              <a:defRPr sz="3600"/>
            </a:pPr>
            <a:endParaRPr sz="3600" kern="0">
              <a:ln>
                <a:solidFill>
                  <a:srgbClr val="7030A0"/>
                </a:solidFill>
              </a:ln>
              <a:solidFill>
                <a:srgbClr val="625B48"/>
              </a:solidFill>
              <a:sym typeface="Didot"/>
            </a:endParaRPr>
          </a:p>
        </p:txBody>
      </p:sp>
    </p:spTree>
    <p:extLst>
      <p:ext uri="{BB962C8B-B14F-4D97-AF65-F5344CB8AC3E}">
        <p14:creationId xmlns:p14="http://schemas.microsoft.com/office/powerpoint/2010/main" val="23224687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p:cNvSpPr txBox="1">
            <a:spLocks/>
          </p:cNvSpPr>
          <p:nvPr/>
        </p:nvSpPr>
        <p:spPr>
          <a:xfrm>
            <a:off x="178594" y="990600"/>
            <a:ext cx="6107906" cy="5099162"/>
          </a:xfrm>
          <a:prstGeom prst="rect">
            <a:avLst/>
          </a:prstGeom>
        </p:spPr>
        <p:txBody>
          <a:bodyPr vert="horz" lIns="91435" tIns="45718" rIns="91435" bIns="45718">
            <a:normAutofit/>
          </a:bodyPr>
          <a:lstStyle>
            <a:lvl1pPr marL="390138" indent="-390138"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10322" indent="-351124"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0460" indent="-351124"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690598" indent="-299106" algn="l" rtl="0" eaLnBrk="1" latinLnBrk="0" hangingPunct="1">
              <a:spcBef>
                <a:spcPct val="20000"/>
              </a:spcBef>
              <a:buClr>
                <a:schemeClr val="accent3"/>
              </a:buClr>
              <a:buSzPct val="65000"/>
              <a:buFont typeface="Wingdings 2"/>
              <a:buChar char=""/>
              <a:defRPr kumimoji="0" sz="2600" kern="1200">
                <a:solidFill>
                  <a:schemeClr val="tx1"/>
                </a:solidFill>
                <a:latin typeface="+mn-lt"/>
                <a:ea typeface="+mn-ea"/>
                <a:cs typeface="+mn-cs"/>
              </a:defRPr>
            </a:lvl4pPr>
            <a:lvl5pPr marL="2080735" indent="-299106" algn="l" rtl="0" eaLnBrk="1" latinLnBrk="0" hangingPunct="1">
              <a:spcBef>
                <a:spcPct val="20000"/>
              </a:spcBef>
              <a:buClr>
                <a:schemeClr val="accent4"/>
              </a:buClr>
              <a:buSzPct val="65000"/>
              <a:buFont typeface="Wingdings 2"/>
              <a:buChar char=""/>
              <a:defRPr kumimoji="0" sz="26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a:lstStyle>
          <a:p>
            <a:pPr marL="267881" indent="-267881" defTabSz="642915">
              <a:spcBef>
                <a:spcPts val="422"/>
              </a:spcBef>
              <a:buClr>
                <a:srgbClr val="9A7865"/>
              </a:buClr>
              <a:buSzPct val="40000"/>
              <a:buFont typeface="Wingdings 2"/>
              <a:buBlip>
                <a:blip r:embed="rId2"/>
              </a:buBlip>
              <a:defRPr sz="1800">
                <a:solidFill>
                  <a:srgbClr val="000000"/>
                </a:solidFill>
              </a:defRPr>
            </a:pPr>
            <a:r>
              <a:rPr lang="zh-TW" altLang="en-US" sz="2500" dirty="0">
                <a:solidFill>
                  <a:srgbClr val="B1A089">
                    <a:lumMod val="50000"/>
                  </a:srgbClr>
                </a:solidFill>
                <a:latin typeface="Calibri" panose="020F0502020204030204" pitchFamily="34" charset="0"/>
                <a:ea typeface="華康儷中黑" panose="020B0509000000000000" pitchFamily="49" charset="-120"/>
                <a:sym typeface="Didot"/>
              </a:rPr>
              <a:t>經常與人分享快樂和正面的訊息</a:t>
            </a:r>
          </a:p>
          <a:p>
            <a:pPr marL="267881" indent="-267881" defTabSz="642915">
              <a:spcBef>
                <a:spcPts val="422"/>
              </a:spcBef>
              <a:buClr>
                <a:srgbClr val="9A7865"/>
              </a:buClr>
              <a:buSzPct val="40000"/>
              <a:buFont typeface="Wingdings 2"/>
              <a:buBlip>
                <a:blip r:embed="rId2"/>
              </a:buBlip>
              <a:defRPr sz="1800">
                <a:solidFill>
                  <a:srgbClr val="000000"/>
                </a:solidFill>
              </a:defRPr>
            </a:pPr>
            <a:r>
              <a:rPr lang="zh-TW" altLang="en-US" sz="2500" dirty="0">
                <a:solidFill>
                  <a:srgbClr val="B1A089">
                    <a:lumMod val="50000"/>
                  </a:srgbClr>
                </a:solidFill>
                <a:latin typeface="Calibri" panose="020F0502020204030204" pitchFamily="34" charset="0"/>
                <a:ea typeface="華康儷中黑" panose="020B0509000000000000" pitchFamily="49" charset="-120"/>
                <a:sym typeface="Didot"/>
              </a:rPr>
              <a:t>永遠向前進 </a:t>
            </a:r>
            <a:r>
              <a:rPr lang="zh-TW" altLang="en-US" sz="2500" dirty="0" smtClean="0">
                <a:solidFill>
                  <a:srgbClr val="B1A089">
                    <a:lumMod val="50000"/>
                  </a:srgbClr>
                </a:solidFill>
                <a:latin typeface="Calibri" panose="020F0502020204030204" pitchFamily="34" charset="0"/>
                <a:ea typeface="華康儷中黑" panose="020B0509000000000000" pitchFamily="49" charset="-120"/>
                <a:sym typeface="Wingdings" panose="05000000000000000000" pitchFamily="2" charset="2"/>
              </a:rPr>
              <a:t></a:t>
            </a:r>
            <a:endParaRPr lang="en-US" altLang="zh-TW" sz="2500" dirty="0" smtClean="0">
              <a:solidFill>
                <a:srgbClr val="B1A089">
                  <a:lumMod val="50000"/>
                </a:srgbClr>
              </a:solidFill>
              <a:latin typeface="Calibri" panose="020F0502020204030204" pitchFamily="34" charset="0"/>
              <a:ea typeface="華康儷中黑" panose="020B0509000000000000" pitchFamily="49" charset="-120"/>
              <a:sym typeface="Wingdings" panose="05000000000000000000" pitchFamily="2" charset="2"/>
            </a:endParaRPr>
          </a:p>
          <a:p>
            <a:pPr marL="267881" indent="-267881" defTabSz="642915">
              <a:spcBef>
                <a:spcPts val="422"/>
              </a:spcBef>
              <a:buClr>
                <a:srgbClr val="9A7865"/>
              </a:buClr>
              <a:buSzPct val="40000"/>
              <a:buFont typeface="Wingdings 2"/>
              <a:buBlip>
                <a:blip r:embed="rId2"/>
              </a:buBlip>
              <a:defRPr sz="1800">
                <a:solidFill>
                  <a:srgbClr val="000000"/>
                </a:solidFill>
              </a:defRPr>
            </a:pPr>
            <a:endParaRPr lang="en-US" sz="2500" dirty="0" smtClean="0">
              <a:solidFill>
                <a:srgbClr val="B1A089">
                  <a:lumMod val="50000"/>
                </a:srgbClr>
              </a:solidFill>
              <a:latin typeface="Calibri" panose="020F0502020204030204" pitchFamily="34" charset="0"/>
              <a:sym typeface="Didot"/>
            </a:endParaRPr>
          </a:p>
          <a:p>
            <a:pPr marL="267881" indent="-267881" defTabSz="642915">
              <a:spcBef>
                <a:spcPts val="422"/>
              </a:spcBef>
              <a:buClr>
                <a:srgbClr val="9A7865"/>
              </a:buClr>
              <a:buSzPct val="40000"/>
              <a:buFont typeface="Wingdings 2"/>
              <a:buBlip>
                <a:blip r:embed="rId2"/>
              </a:buBlip>
              <a:defRPr sz="1800">
                <a:solidFill>
                  <a:srgbClr val="000000"/>
                </a:solidFill>
              </a:defRPr>
            </a:pPr>
            <a:r>
              <a:rPr lang="en-US" sz="2500" dirty="0" smtClean="0">
                <a:solidFill>
                  <a:srgbClr val="B1A089">
                    <a:lumMod val="50000"/>
                  </a:srgbClr>
                </a:solidFill>
                <a:latin typeface="Calibri" panose="020F0502020204030204" pitchFamily="34" charset="0"/>
                <a:sym typeface="Didot"/>
              </a:rPr>
              <a:t>Always </a:t>
            </a:r>
            <a:r>
              <a:rPr lang="en-US" sz="2500" dirty="0">
                <a:solidFill>
                  <a:srgbClr val="B1A089">
                    <a:lumMod val="50000"/>
                  </a:srgbClr>
                </a:solidFill>
                <a:latin typeface="Calibri" panose="020F0502020204030204" pitchFamily="34" charset="0"/>
                <a:sym typeface="Didot"/>
              </a:rPr>
              <a:t>share happy and positive things</a:t>
            </a:r>
          </a:p>
          <a:p>
            <a:pPr marL="267881" indent="-267881" defTabSz="642915">
              <a:spcBef>
                <a:spcPts val="422"/>
              </a:spcBef>
              <a:buClr>
                <a:srgbClr val="9A7865"/>
              </a:buClr>
              <a:buSzPct val="40000"/>
              <a:buFont typeface="Wingdings 2"/>
              <a:buBlip>
                <a:blip r:embed="rId2"/>
              </a:buBlip>
              <a:defRPr sz="1800">
                <a:solidFill>
                  <a:srgbClr val="000000"/>
                </a:solidFill>
              </a:defRPr>
            </a:pPr>
            <a:r>
              <a:rPr lang="en-US" sz="2500" dirty="0">
                <a:solidFill>
                  <a:srgbClr val="B1A089">
                    <a:lumMod val="50000"/>
                  </a:srgbClr>
                </a:solidFill>
                <a:latin typeface="Calibri" panose="020F0502020204030204" pitchFamily="34" charset="0"/>
                <a:sym typeface="Didot"/>
              </a:rPr>
              <a:t>Pay it forward </a:t>
            </a:r>
            <a:r>
              <a:rPr lang="zh-TW" altLang="en-US" sz="2500" dirty="0">
                <a:solidFill>
                  <a:srgbClr val="B1A089">
                    <a:lumMod val="50000"/>
                  </a:srgbClr>
                </a:solidFill>
                <a:latin typeface="Calibri" panose="020F0502020204030204" pitchFamily="34" charset="0"/>
                <a:ea typeface="華康儷中黑" panose="020B0509000000000000" pitchFamily="49" charset="-120"/>
                <a:sym typeface="Wingdings" panose="05000000000000000000" pitchFamily="2" charset="2"/>
              </a:rPr>
              <a:t></a:t>
            </a:r>
            <a:endParaRPr lang="en-US" sz="2500" dirty="0">
              <a:solidFill>
                <a:srgbClr val="B1A089">
                  <a:lumMod val="50000"/>
                </a:srgbClr>
              </a:solidFill>
              <a:latin typeface="Calibri" panose="020F0502020204030204" pitchFamily="34" charset="0"/>
              <a:sym typeface="Didot"/>
            </a:endParaRPr>
          </a:p>
        </p:txBody>
      </p:sp>
      <p:pic>
        <p:nvPicPr>
          <p:cNvPr id="3" name="Picture 2"/>
          <p:cNvPicPr>
            <a:picLocks noChangeAspect="1"/>
          </p:cNvPicPr>
          <p:nvPr/>
        </p:nvPicPr>
        <p:blipFill>
          <a:blip r:embed="rId3" cstate="screen">
            <a:extLst/>
          </a:blip>
          <a:stretch>
            <a:fillRect/>
          </a:stretch>
        </p:blipFill>
        <p:spPr>
          <a:xfrm>
            <a:off x="10947797" y="3214688"/>
            <a:ext cx="4842123" cy="3616523"/>
          </a:xfrm>
          <a:prstGeom prst="rect">
            <a:avLst/>
          </a:prstGeom>
          <a:effectLst>
            <a:glow rad="228600">
              <a:schemeClr val="accent6">
                <a:satMod val="175000"/>
                <a:alpha val="40000"/>
              </a:schemeClr>
            </a:glow>
          </a:effectLst>
        </p:spPr>
      </p:pic>
      <p:pic>
        <p:nvPicPr>
          <p:cNvPr id="2050" name="Picture 2" descr="http://media-cache-ak0.pinimg.com/736x/15/6b/26/156b26e16336b99f636f1b91a8447b4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35885" y="2743200"/>
            <a:ext cx="4063008" cy="401835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 name="Shape 92"/>
          <p:cNvSpPr txBox="1">
            <a:spLocks/>
          </p:cNvSpPr>
          <p:nvPr/>
        </p:nvSpPr>
        <p:spPr>
          <a:xfrm>
            <a:off x="446484" y="5357813"/>
            <a:ext cx="4339828" cy="1446609"/>
          </a:xfrm>
          <a:prstGeom prst="rect">
            <a:avLst/>
          </a:prstGeom>
          <a:noFill/>
          <a:effectLst>
            <a:glow rad="228600">
              <a:schemeClr val="accent6">
                <a:satMod val="175000"/>
                <a:alpha val="40000"/>
              </a:schemeClr>
            </a:glow>
          </a:effectLst>
          <a:extLst>
            <a:ext uri="{C572A759-6A51-4108-AA02-DFA0A04FC94B}">
              <ma14:wrappingTextBoxFlag xmlns="" xmlns:ma14="http://schemas.microsoft.com/office/mac/drawingml/2011/main" val="1"/>
            </a:ext>
          </a:extLst>
        </p:spPr>
        <p:txBody>
          <a:bodyPr lIns="0" tIns="0" rIns="0" bIns="0" anchor="t">
            <a:noAutofit/>
          </a:bodyPr>
          <a:lstStyle>
            <a:lvl1pPr marL="0" indent="0" algn="ctr" defTabSz="584200">
              <a:spcBef>
                <a:spcPts val="0"/>
              </a:spcBef>
              <a:buClrTx/>
              <a:buSzTx/>
              <a:buFontTx/>
              <a:buNone/>
              <a:defRPr sz="2600">
                <a:solidFill>
                  <a:srgbClr val="625B48"/>
                </a:solidFill>
                <a:latin typeface="Zapfino"/>
                <a:ea typeface="Zapfino"/>
                <a:cs typeface="Zapfino"/>
                <a:sym typeface="Zapfino"/>
              </a:defRPr>
            </a:lvl1pPr>
            <a:lvl2pPr marL="0" indent="228600" algn="ctr" defTabSz="584200">
              <a:spcBef>
                <a:spcPts val="0"/>
              </a:spcBef>
              <a:buClrTx/>
              <a:buSzTx/>
              <a:buFontTx/>
              <a:buNone/>
              <a:defRPr sz="2600">
                <a:solidFill>
                  <a:srgbClr val="625B48"/>
                </a:solidFill>
                <a:latin typeface="Zapfino"/>
                <a:ea typeface="Zapfino"/>
                <a:cs typeface="Zapfino"/>
                <a:sym typeface="Zapfino"/>
              </a:defRPr>
            </a:lvl2pPr>
            <a:lvl3pPr marL="0" indent="457200" algn="ctr" defTabSz="584200">
              <a:spcBef>
                <a:spcPts val="0"/>
              </a:spcBef>
              <a:buClrTx/>
              <a:buSzTx/>
              <a:buFontTx/>
              <a:buNone/>
              <a:defRPr sz="2600">
                <a:solidFill>
                  <a:srgbClr val="625B48"/>
                </a:solidFill>
                <a:latin typeface="Zapfino"/>
                <a:ea typeface="Zapfino"/>
                <a:cs typeface="Zapfino"/>
                <a:sym typeface="Zapfino"/>
              </a:defRPr>
            </a:lvl3pPr>
            <a:lvl4pPr marL="0" indent="685800" algn="ctr" defTabSz="584200">
              <a:spcBef>
                <a:spcPts val="0"/>
              </a:spcBef>
              <a:buClrTx/>
              <a:buSzTx/>
              <a:buFontTx/>
              <a:buNone/>
              <a:defRPr sz="2600">
                <a:solidFill>
                  <a:srgbClr val="625B48"/>
                </a:solidFill>
                <a:latin typeface="Zapfino"/>
                <a:ea typeface="Zapfino"/>
                <a:cs typeface="Zapfino"/>
                <a:sym typeface="Zapfino"/>
              </a:defRPr>
            </a:lvl4pPr>
            <a:lvl5pPr marL="0" indent="914400" algn="ctr" defTabSz="584200">
              <a:spcBef>
                <a:spcPts val="0"/>
              </a:spcBef>
              <a:buClrTx/>
              <a:buSzTx/>
              <a:buFontTx/>
              <a:buNone/>
              <a:defRPr sz="2600">
                <a:solidFill>
                  <a:srgbClr val="625B48"/>
                </a:solidFill>
                <a:latin typeface="Zapfino"/>
                <a:ea typeface="Zapfino"/>
                <a:cs typeface="Zapfino"/>
                <a:sym typeface="Zapfino"/>
              </a:defRPr>
            </a:lvl5pPr>
            <a:lvl6pPr marL="2286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6pPr>
            <a:lvl7pPr marL="2667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7pPr>
            <a:lvl8pPr marL="3048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8pPr>
            <a:lvl9pPr marL="3429000" indent="-381000" defTabSz="584200">
              <a:spcBef>
                <a:spcPts val="3200"/>
              </a:spcBef>
              <a:buClr>
                <a:srgbClr val="9A7865"/>
              </a:buClr>
              <a:buSzPct val="40000"/>
              <a:buFont typeface="Georgia"/>
              <a:buBlip>
                <a:blip r:embed="rId2"/>
              </a:buBlip>
              <a:defRPr sz="3600">
                <a:solidFill>
                  <a:srgbClr val="625B48"/>
                </a:solidFill>
                <a:latin typeface="+mn-lt"/>
                <a:ea typeface="+mn-ea"/>
                <a:cs typeface="+mn-cs"/>
                <a:sym typeface="Didot"/>
              </a:defRPr>
            </a:lvl9pPr>
          </a:lstStyle>
          <a:p>
            <a:pPr marL="267881" indent="-267881" algn="r">
              <a:buClr>
                <a:srgbClr val="9A7865"/>
              </a:buClr>
              <a:buSzPct val="40000"/>
              <a:defRPr sz="1800">
                <a:solidFill>
                  <a:srgbClr val="000000"/>
                </a:solidFill>
              </a:defRPr>
            </a:pPr>
            <a:r>
              <a:rPr lang="zh-TW" altLang="en-US" sz="3500" b="1" kern="0" dirty="0">
                <a:ln w="12700">
                  <a:solidFill>
                    <a:srgbClr val="675E47">
                      <a:lumMod val="50000"/>
                    </a:srgbClr>
                  </a:solidFill>
                  <a:prstDash val="solid"/>
                </a:ln>
                <a:solidFill>
                  <a:srgbClr val="DFDCB7">
                    <a:tint val="85000"/>
                    <a:satMod val="155000"/>
                  </a:srgbClr>
                </a:solidFill>
                <a:effectLst>
                  <a:glow rad="228600">
                    <a:srgbClr val="A9A57C">
                      <a:satMod val="175000"/>
                      <a:alpha val="40000"/>
                    </a:srgbClr>
                  </a:glow>
                </a:effectLst>
                <a:latin typeface="Calibri" panose="020F0502020204030204" pitchFamily="34" charset="0"/>
                <a:ea typeface="華康儷中黑" panose="020B0509000000000000" pitchFamily="49" charset="-120"/>
                <a:sym typeface="Didot"/>
              </a:rPr>
              <a:t>默默地努力</a:t>
            </a:r>
            <a:endParaRPr lang="en-US" altLang="zh-TW" sz="3500" b="1" kern="0" dirty="0">
              <a:ln w="12700">
                <a:solidFill>
                  <a:srgbClr val="675E47">
                    <a:lumMod val="50000"/>
                  </a:srgbClr>
                </a:solidFill>
                <a:prstDash val="solid"/>
              </a:ln>
              <a:solidFill>
                <a:srgbClr val="DFDCB7">
                  <a:tint val="85000"/>
                  <a:satMod val="155000"/>
                </a:srgbClr>
              </a:solidFill>
              <a:effectLst>
                <a:glow rad="228600">
                  <a:srgbClr val="A9A57C">
                    <a:satMod val="175000"/>
                    <a:alpha val="40000"/>
                  </a:srgbClr>
                </a:glow>
              </a:effectLst>
              <a:latin typeface="Calibri" panose="020F0502020204030204" pitchFamily="34" charset="0"/>
              <a:ea typeface="華康儷中黑" panose="020B0509000000000000" pitchFamily="49" charset="-120"/>
              <a:sym typeface="Didot"/>
            </a:endParaRPr>
          </a:p>
          <a:p>
            <a:pPr marL="267881" indent="-267881" algn="r">
              <a:buClr>
                <a:srgbClr val="9A7865"/>
              </a:buClr>
              <a:buSzPct val="40000"/>
              <a:defRPr sz="1800">
                <a:solidFill>
                  <a:srgbClr val="000000"/>
                </a:solidFill>
              </a:defRPr>
            </a:pPr>
            <a:r>
              <a:rPr lang="zh-TW" altLang="en-US" sz="3500" b="1" kern="0" dirty="0">
                <a:ln w="12700">
                  <a:solidFill>
                    <a:srgbClr val="675E47">
                      <a:lumMod val="50000"/>
                    </a:srgbClr>
                  </a:solidFill>
                  <a:prstDash val="solid"/>
                </a:ln>
                <a:solidFill>
                  <a:srgbClr val="DFDCB7">
                    <a:tint val="85000"/>
                    <a:satMod val="155000"/>
                  </a:srgbClr>
                </a:solidFill>
                <a:effectLst>
                  <a:glow rad="228600">
                    <a:srgbClr val="A9A57C">
                      <a:satMod val="175000"/>
                      <a:alpha val="40000"/>
                    </a:srgbClr>
                  </a:glow>
                </a:effectLst>
                <a:latin typeface="Calibri" panose="020F0502020204030204" pitchFamily="34" charset="0"/>
                <a:ea typeface="華康儷中黑" panose="020B0509000000000000" pitchFamily="49" charset="-120"/>
                <a:sym typeface="Didot"/>
              </a:rPr>
              <a:t>讓成功換來掌聲</a:t>
            </a:r>
          </a:p>
        </p:txBody>
      </p:sp>
    </p:spTree>
    <p:extLst>
      <p:ext uri="{BB962C8B-B14F-4D97-AF65-F5344CB8AC3E}">
        <p14:creationId xmlns:p14="http://schemas.microsoft.com/office/powerpoint/2010/main" val="657774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9826" y="4998569"/>
            <a:ext cx="4114800" cy="769441"/>
          </a:xfrm>
          <a:prstGeom prst="rect">
            <a:avLst/>
          </a:prstGeom>
          <a:noFill/>
        </p:spPr>
        <p:txBody>
          <a:bodyPr wrap="square" rtlCol="0">
            <a:spAutoFit/>
          </a:bodyPr>
          <a:lstStyle/>
          <a:p>
            <a:pPr algn="ctr" defTabSz="914400"/>
            <a:r>
              <a:rPr lang="en-US" altLang="zh-TW" sz="2200" b="1" dirty="0">
                <a:solidFill>
                  <a:srgbClr val="B9C62E"/>
                </a:solidFill>
                <a:latin typeface="Arial Narrow" pitchFamily="34" charset="0"/>
                <a:ea typeface="華康儷中黑" pitchFamily="49" charset="-120"/>
              </a:rPr>
              <a:t>20</a:t>
            </a:r>
            <a:r>
              <a:rPr lang="en-US" altLang="zh-TW" sz="2200" b="1" dirty="0">
                <a:solidFill>
                  <a:srgbClr val="50CFFF"/>
                </a:solidFill>
                <a:latin typeface="Arial Narrow" pitchFamily="34" charset="0"/>
                <a:ea typeface="華康儷中黑" pitchFamily="49" charset="-120"/>
              </a:rPr>
              <a:t>14</a:t>
            </a:r>
            <a:r>
              <a:rPr lang="zh-TW" altLang="en-US" sz="2200" dirty="0">
                <a:solidFill>
                  <a:prstClr val="black">
                    <a:lumMod val="85000"/>
                    <a:lumOff val="15000"/>
                  </a:prstClr>
                </a:solidFill>
                <a:latin typeface="Avenir 45 Book" pitchFamily="50" charset="0"/>
                <a:ea typeface="華康儷中黑" pitchFamily="49" charset="-120"/>
              </a:rPr>
              <a:t>美安香港年會</a:t>
            </a:r>
            <a:endParaRPr lang="en-US" altLang="zh-TW" sz="2200" dirty="0">
              <a:solidFill>
                <a:prstClr val="black">
                  <a:lumMod val="85000"/>
                  <a:lumOff val="15000"/>
                </a:prstClr>
              </a:solidFill>
              <a:latin typeface="Avenir 45 Book" pitchFamily="50" charset="0"/>
              <a:ea typeface="華康儷中黑" pitchFamily="49" charset="-120"/>
            </a:endParaRPr>
          </a:p>
          <a:p>
            <a:pPr algn="ctr" defTabSz="914400"/>
            <a:r>
              <a:rPr lang="en-US" sz="2200" b="1" dirty="0" err="1">
                <a:solidFill>
                  <a:prstClr val="black">
                    <a:lumMod val="85000"/>
                    <a:lumOff val="15000"/>
                  </a:prstClr>
                </a:solidFill>
                <a:latin typeface="Arial Narrow" pitchFamily="34" charset="0"/>
                <a:ea typeface="微軟正黑體" pitchFamily="34" charset="-120"/>
              </a:rPr>
              <a:t>mhk</a:t>
            </a:r>
            <a:r>
              <a:rPr lang="en-US" sz="2200" b="1" dirty="0">
                <a:solidFill>
                  <a:prstClr val="black">
                    <a:lumMod val="85000"/>
                    <a:lumOff val="15000"/>
                  </a:prstClr>
                </a:solidFill>
                <a:latin typeface="Arial Narrow" pitchFamily="34" charset="0"/>
                <a:ea typeface="微軟正黑體" pitchFamily="34" charset="-120"/>
              </a:rPr>
              <a:t> Annual Convention</a:t>
            </a:r>
          </a:p>
        </p:txBody>
      </p:sp>
      <p:grpSp>
        <p:nvGrpSpPr>
          <p:cNvPr id="2" name="Group 8"/>
          <p:cNvGrpSpPr/>
          <p:nvPr/>
        </p:nvGrpSpPr>
        <p:grpSpPr>
          <a:xfrm>
            <a:off x="2129269" y="441560"/>
            <a:ext cx="4876800" cy="4496378"/>
            <a:chOff x="2129269" y="398018"/>
            <a:chExt cx="4876800" cy="4496378"/>
          </a:xfrm>
        </p:grpSpPr>
        <p:pic>
          <p:nvPicPr>
            <p:cNvPr id="1026" name="Picture 2" descr="M:\Events\Convention\Annual Convention\HKConv14\Theme.png"/>
            <p:cNvPicPr>
              <a:picLocks noChangeAspect="1" noChangeArrowheads="1"/>
            </p:cNvPicPr>
            <p:nvPr/>
          </p:nvPicPr>
          <p:blipFill>
            <a:blip r:embed="rId2" cstate="print"/>
            <a:srcRect/>
            <a:stretch>
              <a:fillRect/>
            </a:stretch>
          </p:blipFill>
          <p:spPr bwMode="auto">
            <a:xfrm>
              <a:off x="2217738" y="398018"/>
              <a:ext cx="4519612" cy="4354512"/>
            </a:xfrm>
            <a:prstGeom prst="rect">
              <a:avLst/>
            </a:prstGeom>
            <a:noFill/>
          </p:spPr>
        </p:pic>
        <p:sp>
          <p:nvSpPr>
            <p:cNvPr id="7" name="TextBox 6"/>
            <p:cNvSpPr txBox="1"/>
            <p:nvPr/>
          </p:nvSpPr>
          <p:spPr>
            <a:xfrm>
              <a:off x="2129269" y="4586619"/>
              <a:ext cx="4876800" cy="307777"/>
            </a:xfrm>
            <a:prstGeom prst="rect">
              <a:avLst/>
            </a:prstGeom>
            <a:noFill/>
          </p:spPr>
          <p:txBody>
            <a:bodyPr wrap="square" rtlCol="0">
              <a:spAutoFit/>
            </a:bodyPr>
            <a:lstStyle/>
            <a:p>
              <a:pPr algn="ctr" defTabSz="914400"/>
              <a:r>
                <a:rPr lang="zh-TW" altLang="en-US" sz="1400" dirty="0">
                  <a:solidFill>
                    <a:prstClr val="black">
                      <a:lumMod val="65000"/>
                      <a:lumOff val="35000"/>
                    </a:prstClr>
                  </a:solidFill>
                  <a:latin typeface="Avenir 45 Book" pitchFamily="50" charset="0"/>
                  <a:ea typeface="華康儷中黑" pitchFamily="49" charset="-120"/>
                </a:rPr>
                <a:t>嶄新的公司，嶄新的機會，嶄新的你</a:t>
              </a:r>
              <a:endParaRPr lang="en-US" altLang="zh-TW" sz="1400" dirty="0">
                <a:solidFill>
                  <a:prstClr val="black">
                    <a:lumMod val="65000"/>
                    <a:lumOff val="35000"/>
                  </a:prstClr>
                </a:solidFill>
                <a:latin typeface="Avenir 45 Book" pitchFamily="50" charset="0"/>
                <a:ea typeface="華康儷中黑" pitchFamily="49" charset="-120"/>
              </a:endParaRPr>
            </a:p>
          </p:txBody>
        </p:sp>
      </p:grpSp>
      <p:sp>
        <p:nvSpPr>
          <p:cNvPr id="8" name="Rectangle 7"/>
          <p:cNvSpPr/>
          <p:nvPr/>
        </p:nvSpPr>
        <p:spPr>
          <a:xfrm>
            <a:off x="3249695" y="5769822"/>
            <a:ext cx="2640467" cy="646331"/>
          </a:xfrm>
          <a:prstGeom prst="rect">
            <a:avLst/>
          </a:prstGeom>
        </p:spPr>
        <p:txBody>
          <a:bodyPr wrap="none">
            <a:spAutoFit/>
          </a:bodyPr>
          <a:lstStyle/>
          <a:p>
            <a:pPr algn="ctr" defTabSz="914400"/>
            <a:r>
              <a:rPr lang="en-US" sz="3600" b="1" dirty="0">
                <a:solidFill>
                  <a:prstClr val="black">
                    <a:lumMod val="85000"/>
                    <a:lumOff val="15000"/>
                  </a:prstClr>
                </a:solidFill>
                <a:latin typeface="Arial Narrow" pitchFamily="34" charset="0"/>
                <a:ea typeface="微軟正黑體" pitchFamily="34" charset="-120"/>
              </a:rPr>
              <a:t>#MHKAC</a:t>
            </a:r>
            <a:r>
              <a:rPr lang="en-US" sz="3600" b="1" dirty="0">
                <a:solidFill>
                  <a:srgbClr val="B9C62E"/>
                </a:solidFill>
                <a:latin typeface="Arial Narrow" pitchFamily="34" charset="0"/>
                <a:ea typeface="微軟正黑體" pitchFamily="34" charset="-120"/>
              </a:rPr>
              <a:t>2014</a:t>
            </a:r>
          </a:p>
        </p:txBody>
      </p:sp>
    </p:spTree>
    <p:extLst>
      <p:ext uri="{BB962C8B-B14F-4D97-AF65-F5344CB8AC3E}">
        <p14:creationId xmlns:p14="http://schemas.microsoft.com/office/powerpoint/2010/main" val="970184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5880" y="918631"/>
            <a:ext cx="3474720" cy="2815169"/>
          </a:xfrm>
          <a:prstGeom prst="rect">
            <a:avLst/>
          </a:prstGeom>
        </p:spPr>
      </p:pic>
      <p:pic>
        <p:nvPicPr>
          <p:cNvPr id="3074" name="Picture 2" descr="https://encrypted-tbn3.gstatic.com/images?q=tbn:ANd9GcQPz_5_P7DIg3JLcr01F6oUvyAesNOcfUzn91m6lT-0nYL9CT3q"/>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71600" y="3352799"/>
            <a:ext cx="2743200" cy="2743201"/>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36"/>
          <p:cNvSpPr txBox="1">
            <a:spLocks/>
          </p:cNvSpPr>
          <p:nvPr/>
        </p:nvSpPr>
        <p:spPr>
          <a:xfrm>
            <a:off x="4398167" y="4257675"/>
            <a:ext cx="4745833" cy="2143125"/>
          </a:xfrm>
          <a:prstGeom prst="rect">
            <a:avLst/>
          </a:prstGeom>
        </p:spPr>
        <p:txBody>
          <a:bodyPr vert="horz" lIns="91430" tIns="45716" rIns="91430" bIns="45716">
            <a:normAutofit/>
          </a:bodyPr>
          <a:lstStyle>
            <a:lvl1pPr marL="390138" indent="-390138"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10322" indent="-351124"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0460" indent="-351124"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690598" indent="-299106" algn="l" rtl="0" eaLnBrk="1" latinLnBrk="0" hangingPunct="1">
              <a:spcBef>
                <a:spcPct val="20000"/>
              </a:spcBef>
              <a:buClr>
                <a:schemeClr val="accent3"/>
              </a:buClr>
              <a:buSzPct val="65000"/>
              <a:buFont typeface="Wingdings 2"/>
              <a:buChar char=""/>
              <a:defRPr kumimoji="0" sz="2600" kern="1200">
                <a:solidFill>
                  <a:schemeClr val="tx1"/>
                </a:solidFill>
                <a:latin typeface="+mn-lt"/>
                <a:ea typeface="+mn-ea"/>
                <a:cs typeface="+mn-cs"/>
              </a:defRPr>
            </a:lvl4pPr>
            <a:lvl5pPr marL="2080735" indent="-299106" algn="l" rtl="0" eaLnBrk="1" latinLnBrk="0" hangingPunct="1">
              <a:spcBef>
                <a:spcPct val="20000"/>
              </a:spcBef>
              <a:buClr>
                <a:schemeClr val="accent4"/>
              </a:buClr>
              <a:buSzPct val="65000"/>
              <a:buFont typeface="Wingdings 2"/>
              <a:buChar char=""/>
              <a:defRPr kumimoji="0" sz="26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a:lstStyle>
          <a:p>
            <a:pPr marL="0" indent="0" defTabSz="457200">
              <a:buClr>
                <a:srgbClr val="A7EA52"/>
              </a:buClr>
              <a:buFont typeface="Wingdings 2"/>
              <a:buNone/>
            </a:pPr>
            <a:r>
              <a:rPr lang="zh-TW" altLang="en-US" sz="4400" dirty="0">
                <a:solidFill>
                  <a:prstClr val="black"/>
                </a:solidFill>
                <a:latin typeface="Calibri"/>
                <a:ea typeface="華康儷中黑" panose="020B0509000000000000" pitchFamily="49" charset="-120"/>
              </a:rPr>
              <a:t>就是美德！</a:t>
            </a:r>
            <a:endParaRPr lang="en-US" altLang="zh-TW" sz="4400" dirty="0">
              <a:solidFill>
                <a:prstClr val="black"/>
              </a:solidFill>
              <a:latin typeface="Calibri"/>
              <a:ea typeface="華康儷中黑" panose="020B0509000000000000" pitchFamily="49" charset="-120"/>
            </a:endParaRPr>
          </a:p>
          <a:p>
            <a:pPr marL="0" indent="0" defTabSz="457200">
              <a:buClr>
                <a:srgbClr val="A7EA52"/>
              </a:buClr>
              <a:buFont typeface="Wingdings 2"/>
              <a:buNone/>
            </a:pPr>
            <a:r>
              <a:rPr lang="en-US" altLang="zh-TW" sz="3200" b="1" dirty="0">
                <a:solidFill>
                  <a:prstClr val="black"/>
                </a:solidFill>
                <a:latin typeface="Calibri"/>
                <a:ea typeface="華康儷中黑" panose="020B0509000000000000" pitchFamily="49" charset="-120"/>
              </a:rPr>
              <a:t>is a virtue!</a:t>
            </a:r>
            <a:endParaRPr lang="zh-TW" altLang="en-US" sz="3200" dirty="0">
              <a:solidFill>
                <a:prstClr val="black"/>
              </a:solidFill>
              <a:latin typeface="Calibri"/>
              <a:ea typeface="華康儷中黑" panose="020B0509000000000000" pitchFamily="49" charset="-120"/>
            </a:endParaRPr>
          </a:p>
        </p:txBody>
      </p:sp>
      <p:sp>
        <p:nvSpPr>
          <p:cNvPr id="11" name="Shape 35"/>
          <p:cNvSpPr txBox="1">
            <a:spLocks/>
          </p:cNvSpPr>
          <p:nvPr/>
        </p:nvSpPr>
        <p:spPr>
          <a:xfrm>
            <a:off x="1273175" y="1816100"/>
            <a:ext cx="2867025" cy="11651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algn="ctr" defTabSz="584200">
              <a:defRPr sz="7600">
                <a:solidFill>
                  <a:srgbClr val="85604A"/>
                </a:solidFill>
                <a:latin typeface="+mn-lt"/>
                <a:ea typeface="+mn-ea"/>
                <a:cs typeface="+mn-cs"/>
                <a:sym typeface="Didot"/>
              </a:defRPr>
            </a:lvl1pPr>
            <a:lvl2pPr indent="228600" algn="ctr" defTabSz="584200">
              <a:defRPr sz="7600">
                <a:solidFill>
                  <a:srgbClr val="85604A"/>
                </a:solidFill>
                <a:latin typeface="+mn-lt"/>
                <a:ea typeface="+mn-ea"/>
                <a:cs typeface="+mn-cs"/>
                <a:sym typeface="Didot"/>
              </a:defRPr>
            </a:lvl2pPr>
            <a:lvl3pPr indent="457200" algn="ctr" defTabSz="584200">
              <a:defRPr sz="7600">
                <a:solidFill>
                  <a:srgbClr val="85604A"/>
                </a:solidFill>
                <a:latin typeface="+mn-lt"/>
                <a:ea typeface="+mn-ea"/>
                <a:cs typeface="+mn-cs"/>
                <a:sym typeface="Didot"/>
              </a:defRPr>
            </a:lvl3pPr>
            <a:lvl4pPr indent="685800" algn="ctr" defTabSz="584200">
              <a:defRPr sz="7600">
                <a:solidFill>
                  <a:srgbClr val="85604A"/>
                </a:solidFill>
                <a:latin typeface="+mn-lt"/>
                <a:ea typeface="+mn-ea"/>
                <a:cs typeface="+mn-cs"/>
                <a:sym typeface="Didot"/>
              </a:defRPr>
            </a:lvl4pPr>
            <a:lvl5pPr indent="914400" algn="ctr" defTabSz="584200">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a:lstStyle>
          <a:p>
            <a:pPr defTabSz="457200"/>
            <a:r>
              <a:rPr lang="zh-TW" altLang="en-US" sz="3600" dirty="0">
                <a:solidFill>
                  <a:prstClr val="black"/>
                </a:solidFill>
                <a:latin typeface="Calibri"/>
                <a:ea typeface="華康儷中黑" panose="020B0509000000000000" pitchFamily="49" charset="-120"/>
              </a:rPr>
              <a:t>零售</a:t>
            </a:r>
          </a:p>
          <a:p>
            <a:pPr defTabSz="457200"/>
            <a:r>
              <a:rPr lang="en-US" altLang="zh-TW" sz="2800" b="1" dirty="0">
                <a:solidFill>
                  <a:prstClr val="black"/>
                </a:solidFill>
                <a:latin typeface="Calibri"/>
                <a:ea typeface="華康儷中黑" panose="020B0509000000000000" pitchFamily="49" charset="-120"/>
              </a:rPr>
              <a:t>Retailing</a:t>
            </a:r>
          </a:p>
        </p:txBody>
      </p:sp>
      <p:sp>
        <p:nvSpPr>
          <p:cNvPr id="12" name="Shape 36"/>
          <p:cNvSpPr txBox="1">
            <a:spLocks/>
          </p:cNvSpPr>
          <p:nvPr/>
        </p:nvSpPr>
        <p:spPr>
          <a:xfrm>
            <a:off x="4419600" y="1232154"/>
            <a:ext cx="5257800" cy="24254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381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1pPr>
            <a:lvl2pPr marL="762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2pPr>
            <a:lvl3pPr marL="1143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3pPr>
            <a:lvl4pPr marL="1524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4pPr>
            <a:lvl5pPr marL="1905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5pPr>
            <a:lvl6pPr marL="2286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6pPr>
            <a:lvl7pPr marL="2667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7pPr>
            <a:lvl8pPr marL="3048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8pPr>
            <a:lvl9pPr marL="3429000" indent="-381000" defTabSz="584200">
              <a:spcBef>
                <a:spcPts val="3200"/>
              </a:spcBef>
              <a:buClr>
                <a:srgbClr val="9A7865"/>
              </a:buClr>
              <a:buSzPct val="40000"/>
              <a:buFont typeface="Georgia"/>
              <a:buBlip>
                <a:blip r:embed="rId4"/>
              </a:buBlip>
              <a:defRPr sz="3600">
                <a:solidFill>
                  <a:srgbClr val="625B48"/>
                </a:solidFill>
                <a:latin typeface="+mn-lt"/>
                <a:ea typeface="+mn-ea"/>
                <a:cs typeface="+mn-cs"/>
                <a:sym typeface="Didot"/>
              </a:defRPr>
            </a:lvl9pPr>
          </a:lstStyle>
          <a:p>
            <a:pPr marL="0" indent="0" defTabSz="303940">
              <a:spcBef>
                <a:spcPts val="844"/>
              </a:spcBef>
              <a:buFont typeface="Georgia"/>
              <a:buNone/>
              <a:defRPr sz="1800">
                <a:solidFill>
                  <a:srgbClr val="000000"/>
                </a:solidFill>
              </a:defRPr>
            </a:pPr>
            <a:r>
              <a:rPr lang="zh-TW" altLang="en-US" sz="4400" dirty="0">
                <a:solidFill>
                  <a:prstClr val="black"/>
                </a:solidFill>
                <a:latin typeface="Calibri"/>
                <a:ea typeface="華康儷中黑" panose="020B0509000000000000" pitchFamily="49" charset="-120"/>
              </a:rPr>
              <a:t>是愛的分享</a:t>
            </a:r>
            <a:r>
              <a:rPr lang="en-US" altLang="zh-TW" sz="4400" b="1" dirty="0">
                <a:solidFill>
                  <a:prstClr val="black"/>
                </a:solidFill>
                <a:latin typeface="Calibri"/>
                <a:ea typeface="華康儷中黑" panose="020B0509000000000000" pitchFamily="49" charset="-120"/>
              </a:rPr>
              <a:t/>
            </a:r>
            <a:br>
              <a:rPr lang="en-US" altLang="zh-TW" sz="4400" b="1" dirty="0">
                <a:solidFill>
                  <a:prstClr val="black"/>
                </a:solidFill>
                <a:latin typeface="Calibri"/>
                <a:ea typeface="華康儷中黑" panose="020B0509000000000000" pitchFamily="49" charset="-120"/>
              </a:rPr>
            </a:br>
            <a:r>
              <a:rPr lang="en-US" altLang="zh-TW" sz="3200" b="1" dirty="0">
                <a:solidFill>
                  <a:prstClr val="black"/>
                </a:solidFill>
                <a:latin typeface="Calibri"/>
                <a:ea typeface="華康儷中黑" panose="020B0509000000000000" pitchFamily="49" charset="-120"/>
              </a:rPr>
              <a:t>is a sharing of Love</a:t>
            </a:r>
            <a:endParaRPr lang="en-US" sz="3200" kern="0" dirty="0">
              <a:solidFill>
                <a:prstClr val="black"/>
              </a:solidFill>
              <a:latin typeface="Calibri"/>
              <a:ea typeface="華康儷中黑" panose="020B0509000000000000" pitchFamily="49" charset="-120"/>
            </a:endParaRPr>
          </a:p>
        </p:txBody>
      </p:sp>
      <p:sp>
        <p:nvSpPr>
          <p:cNvPr id="6" name="Shape 35"/>
          <p:cNvSpPr txBox="1">
            <a:spLocks/>
          </p:cNvSpPr>
          <p:nvPr/>
        </p:nvSpPr>
        <p:spPr>
          <a:xfrm>
            <a:off x="1130300" y="4257675"/>
            <a:ext cx="3160515" cy="11872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algn="ctr" defTabSz="584200">
              <a:defRPr sz="7600">
                <a:solidFill>
                  <a:srgbClr val="85604A"/>
                </a:solidFill>
                <a:latin typeface="+mn-lt"/>
                <a:ea typeface="+mn-ea"/>
                <a:cs typeface="+mn-cs"/>
                <a:sym typeface="Didot"/>
              </a:defRPr>
            </a:lvl1pPr>
            <a:lvl2pPr indent="228600" algn="ctr" defTabSz="584200">
              <a:defRPr sz="7600">
                <a:solidFill>
                  <a:srgbClr val="85604A"/>
                </a:solidFill>
                <a:latin typeface="+mn-lt"/>
                <a:ea typeface="+mn-ea"/>
                <a:cs typeface="+mn-cs"/>
                <a:sym typeface="Didot"/>
              </a:defRPr>
            </a:lvl2pPr>
            <a:lvl3pPr indent="457200" algn="ctr" defTabSz="584200">
              <a:defRPr sz="7600">
                <a:solidFill>
                  <a:srgbClr val="85604A"/>
                </a:solidFill>
                <a:latin typeface="+mn-lt"/>
                <a:ea typeface="+mn-ea"/>
                <a:cs typeface="+mn-cs"/>
                <a:sym typeface="Didot"/>
              </a:defRPr>
            </a:lvl3pPr>
            <a:lvl4pPr indent="685800" algn="ctr" defTabSz="584200">
              <a:defRPr sz="7600">
                <a:solidFill>
                  <a:srgbClr val="85604A"/>
                </a:solidFill>
                <a:latin typeface="+mn-lt"/>
                <a:ea typeface="+mn-ea"/>
                <a:cs typeface="+mn-cs"/>
                <a:sym typeface="Didot"/>
              </a:defRPr>
            </a:lvl4pPr>
            <a:lvl5pPr indent="914400" algn="ctr" defTabSz="584200">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a:lstStyle>
          <a:p>
            <a:pPr defTabSz="457200"/>
            <a:r>
              <a:rPr lang="zh-TW" altLang="en-US" sz="3600" dirty="0" smtClean="0">
                <a:solidFill>
                  <a:prstClr val="white"/>
                </a:solidFill>
                <a:latin typeface="Calibri"/>
                <a:ea typeface="華康儷中黑" panose="020B0509000000000000" pitchFamily="49" charset="-120"/>
              </a:rPr>
              <a:t>分享</a:t>
            </a:r>
            <a:endParaRPr lang="zh-TW" altLang="en-US" sz="3600" dirty="0">
              <a:solidFill>
                <a:prstClr val="white"/>
              </a:solidFill>
              <a:latin typeface="Calibri"/>
              <a:ea typeface="華康儷中黑" panose="020B0509000000000000" pitchFamily="49" charset="-120"/>
            </a:endParaRPr>
          </a:p>
          <a:p>
            <a:pPr defTabSz="457200"/>
            <a:r>
              <a:rPr lang="en-US" altLang="zh-TW" sz="2800" b="1" dirty="0" smtClean="0">
                <a:solidFill>
                  <a:prstClr val="white"/>
                </a:solidFill>
                <a:latin typeface="Calibri"/>
                <a:ea typeface="華康儷中黑" panose="020B0509000000000000" pitchFamily="49" charset="-120"/>
              </a:rPr>
              <a:t>Sharing</a:t>
            </a:r>
            <a:endParaRPr lang="en-US" altLang="zh-TW" sz="2800" b="1" dirty="0">
              <a:solidFill>
                <a:prstClr val="white"/>
              </a:solidFill>
              <a:latin typeface="Calibri"/>
              <a:ea typeface="華康儷中黑" panose="020B0509000000000000" pitchFamily="49" charset="-120"/>
            </a:endParaRPr>
          </a:p>
        </p:txBody>
      </p:sp>
    </p:spTree>
    <p:extLst>
      <p:ext uri="{BB962C8B-B14F-4D97-AF65-F5344CB8AC3E}">
        <p14:creationId xmlns:p14="http://schemas.microsoft.com/office/powerpoint/2010/main" val="4165034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660900"/>
            <a:ext cx="2586185" cy="1752600"/>
          </a:xfrm>
          <a:prstGeom prst="rect">
            <a:avLst/>
          </a:prstGeom>
          <a:ln>
            <a:noFill/>
          </a:ln>
          <a:effectLst>
            <a:softEdge rad="112500"/>
          </a:effectLst>
        </p:spPr>
      </p:pic>
      <p:sp>
        <p:nvSpPr>
          <p:cNvPr id="8" name="Shape 35"/>
          <p:cNvSpPr>
            <a:spLocks noGrp="1"/>
          </p:cNvSpPr>
          <p:nvPr>
            <p:ph type="title"/>
          </p:nvPr>
        </p:nvSpPr>
        <p:spPr>
          <a:xfrm>
            <a:off x="4648200" y="1066800"/>
            <a:ext cx="4191000" cy="508992"/>
          </a:xfrm>
          <a:prstGeom prst="rect">
            <a:avLst/>
          </a:prstGeom>
        </p:spPr>
        <p:txBody>
          <a:bodyPr>
            <a:noAutofit/>
          </a:bodyPr>
          <a:lstStyle/>
          <a:p>
            <a:pPr lvl="0">
              <a:defRPr sz="1800">
                <a:solidFill>
                  <a:srgbClr val="000000"/>
                </a:solidFill>
              </a:defRPr>
            </a:pPr>
            <a:r>
              <a:rPr lang="en-US" sz="3600" dirty="0" smtClean="0">
                <a:solidFill>
                  <a:schemeClr val="tx1"/>
                </a:solidFill>
                <a:latin typeface="Calibri" panose="020F0502020204030204" pitchFamily="34" charset="0"/>
                <a:ea typeface="華康儷中黑" panose="020B0509000000000000" pitchFamily="49" charset="-120"/>
              </a:rPr>
              <a:t>Key of Retailing</a:t>
            </a:r>
            <a:endParaRPr sz="3600" dirty="0">
              <a:solidFill>
                <a:schemeClr val="tx1"/>
              </a:solidFill>
              <a:latin typeface="Calibri" panose="020F0502020204030204" pitchFamily="34" charset="0"/>
              <a:ea typeface="華康儷中黑" panose="020B0509000000000000" pitchFamily="49" charset="-120"/>
            </a:endParaRPr>
          </a:p>
        </p:txBody>
      </p:sp>
      <p:sp>
        <p:nvSpPr>
          <p:cNvPr id="10" name="Shape 36"/>
          <p:cNvSpPr txBox="1">
            <a:spLocks/>
          </p:cNvSpPr>
          <p:nvPr/>
        </p:nvSpPr>
        <p:spPr>
          <a:xfrm>
            <a:off x="4648200" y="1943100"/>
            <a:ext cx="4343400" cy="5257800"/>
          </a:xfrm>
          <a:prstGeom prst="rect">
            <a:avLst/>
          </a:prstGeom>
        </p:spPr>
        <p:txBody>
          <a:bodyPr vert="horz" lIns="91430" tIns="45716" rIns="91430" bIns="45716">
            <a:noAutofit/>
          </a:bodyPr>
          <a:lstStyle>
            <a:lvl1pPr marL="390138" indent="-390138"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10322" indent="-351124"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0460" indent="-351124"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690598" indent="-299106" algn="l" rtl="0" eaLnBrk="1" latinLnBrk="0" hangingPunct="1">
              <a:spcBef>
                <a:spcPct val="20000"/>
              </a:spcBef>
              <a:buClr>
                <a:schemeClr val="accent3"/>
              </a:buClr>
              <a:buSzPct val="65000"/>
              <a:buFont typeface="Wingdings 2"/>
              <a:buChar char=""/>
              <a:defRPr kumimoji="0" sz="2600" kern="1200">
                <a:solidFill>
                  <a:schemeClr val="tx1"/>
                </a:solidFill>
                <a:latin typeface="+mn-lt"/>
                <a:ea typeface="+mn-ea"/>
                <a:cs typeface="+mn-cs"/>
              </a:defRPr>
            </a:lvl4pPr>
            <a:lvl5pPr marL="2080735" indent="-299106" algn="l" rtl="0" eaLnBrk="1" latinLnBrk="0" hangingPunct="1">
              <a:spcBef>
                <a:spcPct val="20000"/>
              </a:spcBef>
              <a:buClr>
                <a:schemeClr val="accent4"/>
              </a:buClr>
              <a:buSzPct val="65000"/>
              <a:buFont typeface="Wingdings 2"/>
              <a:buChar char=""/>
              <a:defRPr kumimoji="0" sz="26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a:lstStyle>
          <a:p>
            <a:pPr marL="457200" indent="-457200">
              <a:buClr>
                <a:srgbClr val="996600"/>
              </a:buClr>
              <a:buSzPct val="80000"/>
              <a:buFont typeface="+mj-lt"/>
              <a:buAutoNum type="arabicPeriod"/>
            </a:pPr>
            <a:r>
              <a:rPr lang="en-US" sz="2200" dirty="0" smtClean="0">
                <a:solidFill>
                  <a:srgbClr val="A7EA52">
                    <a:lumMod val="50000"/>
                  </a:srgbClr>
                </a:solidFill>
                <a:latin typeface="Calibri"/>
              </a:rPr>
              <a:t>Obtain </a:t>
            </a:r>
            <a:r>
              <a:rPr lang="en-US" sz="2200" dirty="0">
                <a:solidFill>
                  <a:srgbClr val="A7EA52">
                    <a:lumMod val="50000"/>
                  </a:srgbClr>
                </a:solidFill>
                <a:latin typeface="Calibri"/>
              </a:rPr>
              <a:t>knowledge about your </a:t>
            </a:r>
            <a:r>
              <a:rPr lang="en-US" sz="2200" dirty="0" smtClean="0">
                <a:solidFill>
                  <a:srgbClr val="A7EA52">
                    <a:lumMod val="50000"/>
                  </a:srgbClr>
                </a:solidFill>
                <a:latin typeface="Calibri"/>
              </a:rPr>
              <a:t>product</a:t>
            </a:r>
            <a:r>
              <a:rPr lang="en-US" sz="2200" dirty="0">
                <a:solidFill>
                  <a:prstClr val="black"/>
                </a:solidFill>
                <a:latin typeface="Calibri"/>
                <a:ea typeface="華康儷中黑" panose="020B0509000000000000" pitchFamily="49" charset="-120"/>
              </a:rPr>
              <a:t/>
            </a:r>
            <a:br>
              <a:rPr lang="en-US" sz="2200" dirty="0">
                <a:solidFill>
                  <a:prstClr val="black"/>
                </a:solidFill>
                <a:latin typeface="Calibri"/>
                <a:ea typeface="華康儷中黑" panose="020B0509000000000000" pitchFamily="49" charset="-120"/>
              </a:rPr>
            </a:br>
            <a:r>
              <a:rPr lang="en-US" sz="2200" dirty="0" smtClean="0">
                <a:solidFill>
                  <a:prstClr val="black"/>
                </a:solidFill>
                <a:latin typeface="Calibri"/>
              </a:rPr>
              <a:t>Be </a:t>
            </a:r>
            <a:r>
              <a:rPr lang="en-US" sz="2200" dirty="0">
                <a:solidFill>
                  <a:prstClr val="black"/>
                </a:solidFill>
                <a:latin typeface="Calibri"/>
              </a:rPr>
              <a:t>a Product of the </a:t>
            </a:r>
            <a:r>
              <a:rPr lang="en-US" sz="2200" dirty="0" smtClean="0">
                <a:solidFill>
                  <a:prstClr val="black"/>
                </a:solidFill>
                <a:latin typeface="Calibri"/>
              </a:rPr>
              <a:t>Product</a:t>
            </a:r>
            <a:endParaRPr lang="en-US" sz="2200" dirty="0" smtClean="0">
              <a:solidFill>
                <a:prstClr val="black"/>
              </a:solidFill>
              <a:latin typeface="Calibri"/>
              <a:ea typeface="華康儷中黑" panose="020B0509000000000000" pitchFamily="49" charset="-120"/>
            </a:endParaRPr>
          </a:p>
          <a:p>
            <a:pPr marL="457200" indent="-457200">
              <a:buClr>
                <a:srgbClr val="996600"/>
              </a:buClr>
              <a:buSzPct val="80000"/>
              <a:buFont typeface="+mj-lt"/>
              <a:buAutoNum type="arabicPeriod"/>
            </a:pPr>
            <a:r>
              <a:rPr lang="en-US" altLang="zh-TW" sz="2200" dirty="0" smtClean="0">
                <a:solidFill>
                  <a:srgbClr val="A7EA52">
                    <a:lumMod val="50000"/>
                  </a:srgbClr>
                </a:solidFill>
                <a:latin typeface="Calibri"/>
                <a:ea typeface="華康儷中黑" panose="020B0509000000000000" pitchFamily="49" charset="-120"/>
              </a:rPr>
              <a:t>Convert </a:t>
            </a:r>
            <a:r>
              <a:rPr lang="en-US" altLang="zh-TW" sz="2200" dirty="0">
                <a:solidFill>
                  <a:srgbClr val="A7EA52">
                    <a:lumMod val="50000"/>
                  </a:srgbClr>
                </a:solidFill>
                <a:latin typeface="Calibri"/>
                <a:ea typeface="華康儷中黑" panose="020B0509000000000000" pitchFamily="49" charset="-120"/>
              </a:rPr>
              <a:t>your consumption </a:t>
            </a:r>
            <a:r>
              <a:rPr lang="en-US" altLang="zh-TW" sz="2200" dirty="0" smtClean="0">
                <a:solidFill>
                  <a:srgbClr val="A7EA52">
                    <a:lumMod val="50000"/>
                  </a:srgbClr>
                </a:solidFill>
                <a:latin typeface="Calibri"/>
                <a:ea typeface="華康儷中黑" panose="020B0509000000000000" pitchFamily="49" charset="-120"/>
              </a:rPr>
              <a:t>habit</a:t>
            </a:r>
            <a:r>
              <a:rPr lang="en-US" altLang="zh-TW" sz="2200" dirty="0" smtClean="0">
                <a:solidFill>
                  <a:prstClr val="black"/>
                </a:solidFill>
                <a:latin typeface="Calibri"/>
                <a:ea typeface="華康儷中黑" panose="020B0509000000000000" pitchFamily="49" charset="-120"/>
              </a:rPr>
              <a:t/>
            </a:r>
            <a:br>
              <a:rPr lang="en-US" altLang="zh-TW" sz="2200" dirty="0" smtClean="0">
                <a:solidFill>
                  <a:prstClr val="black"/>
                </a:solidFill>
                <a:latin typeface="Calibri"/>
                <a:ea typeface="華康儷中黑" panose="020B0509000000000000" pitchFamily="49" charset="-120"/>
              </a:rPr>
            </a:br>
            <a:r>
              <a:rPr lang="en-US" sz="2200" dirty="0" smtClean="0">
                <a:solidFill>
                  <a:prstClr val="black"/>
                </a:solidFill>
                <a:latin typeface="Calibri"/>
              </a:rPr>
              <a:t>Tell </a:t>
            </a:r>
            <a:r>
              <a:rPr lang="en-US" sz="2200" dirty="0">
                <a:solidFill>
                  <a:prstClr val="black"/>
                </a:solidFill>
                <a:latin typeface="Calibri"/>
              </a:rPr>
              <a:t>Your </a:t>
            </a:r>
            <a:r>
              <a:rPr lang="en-US" sz="2200" dirty="0" smtClean="0">
                <a:solidFill>
                  <a:prstClr val="black"/>
                </a:solidFill>
                <a:latin typeface="Calibri"/>
              </a:rPr>
              <a:t>Story</a:t>
            </a:r>
            <a:endParaRPr lang="en-US" sz="2200" dirty="0" smtClean="0">
              <a:solidFill>
                <a:prstClr val="black"/>
              </a:solidFill>
              <a:latin typeface="Calibri"/>
              <a:ea typeface="華康儷中黑" panose="020B0509000000000000" pitchFamily="49" charset="-120"/>
            </a:endParaRPr>
          </a:p>
          <a:p>
            <a:pPr marL="457200" indent="-457200">
              <a:buClr>
                <a:srgbClr val="996600"/>
              </a:buClr>
              <a:buSzPct val="80000"/>
              <a:buFont typeface="+mj-lt"/>
              <a:buAutoNum type="arabicPeriod"/>
            </a:pPr>
            <a:r>
              <a:rPr lang="en-US" altLang="zh-TW" sz="2200" dirty="0" smtClean="0">
                <a:solidFill>
                  <a:srgbClr val="A7EA52">
                    <a:lumMod val="50000"/>
                  </a:srgbClr>
                </a:solidFill>
                <a:latin typeface="Calibri"/>
                <a:ea typeface="華康儷中黑" panose="020B0509000000000000" pitchFamily="49" charset="-120"/>
              </a:rPr>
              <a:t>Sharing</a:t>
            </a:r>
            <a:r>
              <a:rPr lang="en-US" altLang="zh-TW" sz="2200" dirty="0" smtClean="0">
                <a:solidFill>
                  <a:prstClr val="black"/>
                </a:solidFill>
                <a:latin typeface="Calibri"/>
                <a:ea typeface="華康儷中黑" panose="020B0509000000000000" pitchFamily="49" charset="-120"/>
              </a:rPr>
              <a:t/>
            </a:r>
            <a:br>
              <a:rPr lang="en-US" altLang="zh-TW" sz="2200" dirty="0" smtClean="0">
                <a:solidFill>
                  <a:prstClr val="black"/>
                </a:solidFill>
                <a:latin typeface="Calibri"/>
                <a:ea typeface="華康儷中黑" panose="020B0509000000000000" pitchFamily="49" charset="-120"/>
              </a:rPr>
            </a:br>
            <a:r>
              <a:rPr lang="en-US" altLang="zh-TW" sz="2200" dirty="0" smtClean="0">
                <a:solidFill>
                  <a:prstClr val="black"/>
                </a:solidFill>
                <a:latin typeface="Calibri"/>
                <a:ea typeface="華康儷中黑" panose="020B0509000000000000" pitchFamily="49" charset="-120"/>
              </a:rPr>
              <a:t>Your </a:t>
            </a:r>
            <a:r>
              <a:rPr lang="en-US" altLang="zh-TW" sz="2200" dirty="0">
                <a:solidFill>
                  <a:prstClr val="black"/>
                </a:solidFill>
                <a:latin typeface="Calibri"/>
                <a:ea typeface="華康儷中黑" panose="020B0509000000000000" pitchFamily="49" charset="-120"/>
              </a:rPr>
              <a:t>and </a:t>
            </a:r>
            <a:r>
              <a:rPr lang="en-US" altLang="zh-TW" sz="2200" dirty="0" smtClean="0">
                <a:solidFill>
                  <a:prstClr val="black"/>
                </a:solidFill>
                <a:latin typeface="Calibri"/>
                <a:ea typeface="華康儷中黑" panose="020B0509000000000000" pitchFamily="49" charset="-120"/>
              </a:rPr>
              <a:t>others’ testimonials</a:t>
            </a:r>
          </a:p>
          <a:p>
            <a:pPr marL="457200" indent="-457200">
              <a:buClr>
                <a:srgbClr val="996600"/>
              </a:buClr>
              <a:buSzPct val="80000"/>
              <a:buFont typeface="+mj-lt"/>
              <a:buAutoNum type="arabicPeriod"/>
            </a:pPr>
            <a:r>
              <a:rPr lang="en-US" altLang="zh-TW" sz="2200" dirty="0" smtClean="0">
                <a:solidFill>
                  <a:srgbClr val="A7EA52">
                    <a:lumMod val="50000"/>
                  </a:srgbClr>
                </a:solidFill>
                <a:latin typeface="Calibri"/>
                <a:ea typeface="華康儷中黑" panose="020B0509000000000000" pitchFamily="49" charset="-120"/>
              </a:rPr>
              <a:t>Necessary </a:t>
            </a:r>
            <a:r>
              <a:rPr lang="en-US" altLang="zh-TW" sz="2200" dirty="0">
                <a:solidFill>
                  <a:srgbClr val="A7EA52">
                    <a:lumMod val="50000"/>
                  </a:srgbClr>
                </a:solidFill>
                <a:latin typeface="Calibri"/>
                <a:ea typeface="華康儷中黑" panose="020B0509000000000000" pitchFamily="49" charset="-120"/>
              </a:rPr>
              <a:t>tools</a:t>
            </a:r>
            <a:endParaRPr lang="zh-TW" altLang="en-US" sz="2200" dirty="0">
              <a:solidFill>
                <a:srgbClr val="A7EA52">
                  <a:lumMod val="50000"/>
                </a:srgbClr>
              </a:solidFill>
              <a:latin typeface="Calibri"/>
              <a:ea typeface="華康儷中黑" panose="020B0509000000000000" pitchFamily="49" charset="-120"/>
            </a:endParaRPr>
          </a:p>
        </p:txBody>
      </p:sp>
      <p:sp>
        <p:nvSpPr>
          <p:cNvPr id="11" name="Shape 35"/>
          <p:cNvSpPr txBox="1">
            <a:spLocks/>
          </p:cNvSpPr>
          <p:nvPr/>
        </p:nvSpPr>
        <p:spPr>
          <a:xfrm>
            <a:off x="380999" y="1080774"/>
            <a:ext cx="3795117" cy="5089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algn="ctr" defTabSz="584200">
              <a:defRPr sz="7600">
                <a:solidFill>
                  <a:srgbClr val="85604A"/>
                </a:solidFill>
                <a:latin typeface="+mn-lt"/>
                <a:ea typeface="+mn-ea"/>
                <a:cs typeface="+mn-cs"/>
                <a:sym typeface="Didot"/>
              </a:defRPr>
            </a:lvl1pPr>
            <a:lvl2pPr indent="228600" algn="ctr" defTabSz="584200">
              <a:defRPr sz="7600">
                <a:solidFill>
                  <a:srgbClr val="85604A"/>
                </a:solidFill>
                <a:latin typeface="+mn-lt"/>
                <a:ea typeface="+mn-ea"/>
                <a:cs typeface="+mn-cs"/>
                <a:sym typeface="Didot"/>
              </a:defRPr>
            </a:lvl2pPr>
            <a:lvl3pPr indent="457200" algn="ctr" defTabSz="584200">
              <a:defRPr sz="7600">
                <a:solidFill>
                  <a:srgbClr val="85604A"/>
                </a:solidFill>
                <a:latin typeface="+mn-lt"/>
                <a:ea typeface="+mn-ea"/>
                <a:cs typeface="+mn-cs"/>
                <a:sym typeface="Didot"/>
              </a:defRPr>
            </a:lvl3pPr>
            <a:lvl4pPr indent="685800" algn="ctr" defTabSz="584200">
              <a:defRPr sz="7600">
                <a:solidFill>
                  <a:srgbClr val="85604A"/>
                </a:solidFill>
                <a:latin typeface="+mn-lt"/>
                <a:ea typeface="+mn-ea"/>
                <a:cs typeface="+mn-cs"/>
                <a:sym typeface="Didot"/>
              </a:defRPr>
            </a:lvl4pPr>
            <a:lvl5pPr indent="914400" algn="ctr" defTabSz="584200">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a:lstStyle>
          <a:p>
            <a:pPr algn="l" defTabSz="457200"/>
            <a:r>
              <a:rPr lang="zh-TW" altLang="en-US" sz="3600" kern="0" dirty="0">
                <a:solidFill>
                  <a:prstClr val="black"/>
                </a:solidFill>
                <a:latin typeface="Calibri" panose="020F0502020204030204" pitchFamily="34" charset="0"/>
                <a:ea typeface="華康儷中黑" panose="020B0509000000000000" pitchFamily="49" charset="-120"/>
              </a:rPr>
              <a:t>零售成功的關鍵</a:t>
            </a:r>
          </a:p>
        </p:txBody>
      </p:sp>
      <p:sp>
        <p:nvSpPr>
          <p:cNvPr id="12" name="Shape 36"/>
          <p:cNvSpPr txBox="1">
            <a:spLocks/>
          </p:cNvSpPr>
          <p:nvPr/>
        </p:nvSpPr>
        <p:spPr>
          <a:xfrm>
            <a:off x="330200" y="952500"/>
            <a:ext cx="4267200" cy="5029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381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1pPr>
            <a:lvl2pPr marL="762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2pPr>
            <a:lvl3pPr marL="1143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3pPr>
            <a:lvl4pPr marL="1524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4pPr>
            <a:lvl5pPr marL="1905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5pPr>
            <a:lvl6pPr marL="2286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6pPr>
            <a:lvl7pPr marL="2667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7pPr>
            <a:lvl8pPr marL="3048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8pPr>
            <a:lvl9pPr marL="3429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9pPr>
          </a:lstStyle>
          <a:p>
            <a:pPr marL="514350" indent="-514350">
              <a:spcBef>
                <a:spcPts val="1200"/>
              </a:spcBef>
              <a:buSzPct val="80000"/>
              <a:buFont typeface="+mj-lt"/>
              <a:buAutoNum type="arabicPeriod"/>
            </a:pPr>
            <a:r>
              <a:rPr lang="zh-TW" altLang="en-US" sz="2300" dirty="0" smtClean="0">
                <a:solidFill>
                  <a:srgbClr val="A7EA52">
                    <a:lumMod val="50000"/>
                  </a:srgbClr>
                </a:solidFill>
                <a:latin typeface="Calibri"/>
                <a:ea typeface="華康儷中黑" panose="020B0509000000000000" pitchFamily="49" charset="-120"/>
              </a:rPr>
              <a:t>了</a:t>
            </a:r>
            <a:r>
              <a:rPr lang="zh-TW" altLang="en-US" sz="2300" dirty="0">
                <a:solidFill>
                  <a:srgbClr val="A7EA52">
                    <a:lumMod val="50000"/>
                  </a:srgbClr>
                </a:solidFill>
                <a:latin typeface="Calibri"/>
                <a:ea typeface="華康儷中黑" panose="020B0509000000000000" pitchFamily="49" charset="-120"/>
              </a:rPr>
              <a:t>解產品，增加知</a:t>
            </a:r>
            <a:r>
              <a:rPr lang="zh-TW" altLang="en-US" sz="2300" dirty="0" smtClean="0">
                <a:solidFill>
                  <a:srgbClr val="A7EA52">
                    <a:lumMod val="50000"/>
                  </a:srgbClr>
                </a:solidFill>
                <a:latin typeface="Calibri"/>
                <a:ea typeface="華康儷中黑" panose="020B0509000000000000" pitchFamily="49" charset="-120"/>
              </a:rPr>
              <a:t>識</a:t>
            </a:r>
            <a:r>
              <a:rPr lang="en-US" altLang="zh-TW" sz="2300" b="1" dirty="0">
                <a:solidFill>
                  <a:prstClr val="black"/>
                </a:solidFill>
                <a:latin typeface="Calibri"/>
                <a:ea typeface="華康儷中黑" panose="020B0509000000000000" pitchFamily="49" charset="-120"/>
              </a:rPr>
              <a:t/>
            </a:r>
            <a:br>
              <a:rPr lang="en-US" altLang="zh-TW" sz="2300" b="1" dirty="0">
                <a:solidFill>
                  <a:prstClr val="black"/>
                </a:solidFill>
                <a:latin typeface="Calibri"/>
                <a:ea typeface="華康儷中黑" panose="020B0509000000000000" pitchFamily="49" charset="-120"/>
              </a:rPr>
            </a:br>
            <a:r>
              <a:rPr lang="zh-TW" altLang="en-US" sz="2300" dirty="0" smtClean="0">
                <a:solidFill>
                  <a:prstClr val="black"/>
                </a:solidFill>
                <a:latin typeface="Calibri"/>
                <a:ea typeface="華康儷中黑" panose="020B0509000000000000" pitchFamily="49" charset="-120"/>
              </a:rPr>
              <a:t>自</a:t>
            </a:r>
            <a:r>
              <a:rPr lang="zh-TW" altLang="en-US" sz="2300" dirty="0">
                <a:solidFill>
                  <a:prstClr val="black"/>
                </a:solidFill>
                <a:latin typeface="Calibri"/>
                <a:ea typeface="華康儷中黑" panose="020B0509000000000000" pitchFamily="49" charset="-120"/>
              </a:rPr>
              <a:t>己先成為產品中的產</a:t>
            </a:r>
            <a:r>
              <a:rPr lang="zh-TW" altLang="en-US" sz="2300" dirty="0" smtClean="0">
                <a:solidFill>
                  <a:prstClr val="black"/>
                </a:solidFill>
                <a:latin typeface="Calibri"/>
                <a:ea typeface="華康儷中黑" panose="020B0509000000000000" pitchFamily="49" charset="-120"/>
              </a:rPr>
              <a:t>品</a:t>
            </a:r>
            <a:endParaRPr lang="en-US" altLang="zh-TW" sz="2300" dirty="0" smtClean="0">
              <a:solidFill>
                <a:prstClr val="black"/>
              </a:solidFill>
              <a:latin typeface="Calibri"/>
              <a:ea typeface="華康儷中黑" panose="020B0509000000000000" pitchFamily="49" charset="-120"/>
            </a:endParaRPr>
          </a:p>
          <a:p>
            <a:pPr marL="514350" indent="-514350">
              <a:spcBef>
                <a:spcPts val="1200"/>
              </a:spcBef>
              <a:buSzPct val="80000"/>
              <a:buFont typeface="+mj-lt"/>
              <a:buAutoNum type="arabicPeriod"/>
            </a:pPr>
            <a:r>
              <a:rPr lang="zh-TW" altLang="en-US" sz="2300" dirty="0" smtClean="0">
                <a:solidFill>
                  <a:srgbClr val="A7EA52">
                    <a:lumMod val="50000"/>
                  </a:srgbClr>
                </a:solidFill>
                <a:latin typeface="Calibri"/>
                <a:ea typeface="華康儷中黑" panose="020B0509000000000000" pitchFamily="49" charset="-120"/>
              </a:rPr>
              <a:t>自</a:t>
            </a:r>
            <a:r>
              <a:rPr lang="zh-TW" altLang="en-US" sz="2300" dirty="0">
                <a:solidFill>
                  <a:srgbClr val="A7EA52">
                    <a:lumMod val="50000"/>
                  </a:srgbClr>
                </a:solidFill>
                <a:latin typeface="Calibri"/>
                <a:ea typeface="華康儷中黑" panose="020B0509000000000000" pitchFamily="49" charset="-120"/>
              </a:rPr>
              <a:t>己先轉移消費習</a:t>
            </a:r>
            <a:r>
              <a:rPr lang="zh-TW" altLang="en-US" sz="2300" dirty="0" smtClean="0">
                <a:solidFill>
                  <a:srgbClr val="A7EA52">
                    <a:lumMod val="50000"/>
                  </a:srgbClr>
                </a:solidFill>
                <a:latin typeface="Calibri"/>
                <a:ea typeface="華康儷中黑" panose="020B0509000000000000" pitchFamily="49" charset="-120"/>
              </a:rPr>
              <a:t>慣</a:t>
            </a:r>
            <a:r>
              <a:rPr lang="zh-TW" altLang="en-US" sz="2300" dirty="0" smtClean="0">
                <a:solidFill>
                  <a:prstClr val="black"/>
                </a:solidFill>
                <a:latin typeface="Calibri"/>
                <a:ea typeface="華康儷中黑" panose="020B0509000000000000" pitchFamily="49" charset="-120"/>
              </a:rPr>
              <a:t>分</a:t>
            </a:r>
            <a:r>
              <a:rPr lang="zh-TW" altLang="en-US" sz="2300" dirty="0">
                <a:solidFill>
                  <a:prstClr val="black"/>
                </a:solidFill>
                <a:latin typeface="Calibri"/>
                <a:ea typeface="華康儷中黑" panose="020B0509000000000000" pitchFamily="49" charset="-120"/>
              </a:rPr>
              <a:t>享到親身體驗</a:t>
            </a:r>
          </a:p>
          <a:p>
            <a:pPr marL="514350" indent="-514350">
              <a:spcBef>
                <a:spcPts val="1200"/>
              </a:spcBef>
              <a:buSzPct val="80000"/>
              <a:buFont typeface="+mj-lt"/>
              <a:buAutoNum type="arabicPeriod"/>
            </a:pPr>
            <a:r>
              <a:rPr lang="zh-TW" altLang="en-US" sz="2300" dirty="0" smtClean="0">
                <a:solidFill>
                  <a:srgbClr val="A7EA52">
                    <a:lumMod val="50000"/>
                  </a:srgbClr>
                </a:solidFill>
                <a:latin typeface="Calibri"/>
                <a:ea typeface="華康儷中黑" panose="020B0509000000000000" pitchFamily="49" charset="-120"/>
              </a:rPr>
              <a:t>分享</a:t>
            </a:r>
            <a:r>
              <a:rPr lang="en-US" altLang="zh-TW" sz="2300" b="1" dirty="0">
                <a:solidFill>
                  <a:prstClr val="black"/>
                </a:solidFill>
                <a:latin typeface="Calibri"/>
                <a:ea typeface="華康儷中黑" panose="020B0509000000000000" pitchFamily="49" charset="-120"/>
              </a:rPr>
              <a:t/>
            </a:r>
            <a:br>
              <a:rPr lang="en-US" altLang="zh-TW" sz="2300" b="1" dirty="0">
                <a:solidFill>
                  <a:prstClr val="black"/>
                </a:solidFill>
                <a:latin typeface="Calibri"/>
                <a:ea typeface="華康儷中黑" panose="020B0509000000000000" pitchFamily="49" charset="-120"/>
              </a:rPr>
            </a:br>
            <a:r>
              <a:rPr lang="zh-TW" altLang="en-US" sz="2300" dirty="0" smtClean="0">
                <a:solidFill>
                  <a:prstClr val="black"/>
                </a:solidFill>
                <a:latin typeface="Calibri"/>
                <a:ea typeface="華康儷中黑" panose="020B0509000000000000" pitchFamily="49" charset="-120"/>
              </a:rPr>
              <a:t>透</a:t>
            </a:r>
            <a:r>
              <a:rPr lang="zh-TW" altLang="en-US" sz="2300" dirty="0">
                <a:solidFill>
                  <a:prstClr val="black"/>
                </a:solidFill>
                <a:latin typeface="Calibri"/>
                <a:ea typeface="華康儷中黑" panose="020B0509000000000000" pitchFamily="49" charset="-120"/>
              </a:rPr>
              <a:t>過自己和別人的見證</a:t>
            </a:r>
          </a:p>
          <a:p>
            <a:pPr marL="514350" indent="-514350">
              <a:spcBef>
                <a:spcPts val="1200"/>
              </a:spcBef>
              <a:buSzPct val="80000"/>
              <a:buFont typeface="+mj-lt"/>
              <a:buAutoNum type="arabicPeriod"/>
            </a:pPr>
            <a:r>
              <a:rPr lang="zh-TW" altLang="en-US" sz="2300" dirty="0" smtClean="0">
                <a:solidFill>
                  <a:srgbClr val="A7EA52">
                    <a:lumMod val="50000"/>
                  </a:srgbClr>
                </a:solidFill>
                <a:latin typeface="Calibri"/>
                <a:ea typeface="華康儷中黑" panose="020B0509000000000000" pitchFamily="49" charset="-120"/>
              </a:rPr>
              <a:t>工</a:t>
            </a:r>
            <a:r>
              <a:rPr lang="zh-TW" altLang="en-US" sz="2300" dirty="0">
                <a:solidFill>
                  <a:srgbClr val="A7EA52">
                    <a:lumMod val="50000"/>
                  </a:srgbClr>
                </a:solidFill>
                <a:latin typeface="Calibri"/>
                <a:ea typeface="華康儷中黑" panose="020B0509000000000000" pitchFamily="49" charset="-120"/>
              </a:rPr>
              <a:t>具必備</a:t>
            </a:r>
          </a:p>
        </p:txBody>
      </p:sp>
    </p:spTree>
    <p:extLst>
      <p:ext uri="{BB962C8B-B14F-4D97-AF65-F5344CB8AC3E}">
        <p14:creationId xmlns:p14="http://schemas.microsoft.com/office/powerpoint/2010/main" val="1208428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00" y="838200"/>
            <a:ext cx="8001000" cy="5762625"/>
          </a:xfrm>
          <a:prstGeom prst="rect">
            <a:avLst/>
          </a:prstGeom>
        </p:spPr>
      </p:pic>
      <p:sp>
        <p:nvSpPr>
          <p:cNvPr id="2" name="Rectangle 1"/>
          <p:cNvSpPr/>
          <p:nvPr/>
        </p:nvSpPr>
        <p:spPr>
          <a:xfrm>
            <a:off x="6075777" y="5514201"/>
            <a:ext cx="325023" cy="307777"/>
          </a:xfrm>
          <a:prstGeom prst="rect">
            <a:avLst/>
          </a:prstGeom>
        </p:spPr>
        <p:txBody>
          <a:bodyPr wrap="square">
            <a:spAutoFit/>
          </a:bodyPr>
          <a:lstStyle/>
          <a:p>
            <a:r>
              <a:rPr lang="en-US" altLang="zh-TW" sz="1400" b="1" baseline="30000" dirty="0">
                <a:solidFill>
                  <a:srgbClr val="333399"/>
                </a:solidFill>
                <a:latin typeface="Calibri"/>
                <a:ea typeface="華康儷中黑" panose="020B0509000000000000" pitchFamily="49" charset="-120"/>
              </a:rPr>
              <a:t>™</a:t>
            </a:r>
            <a:endParaRPr lang="en-US" sz="1400" b="1" dirty="0">
              <a:solidFill>
                <a:srgbClr val="333399"/>
              </a:solidFill>
              <a:latin typeface="Calibri"/>
            </a:endParaRPr>
          </a:p>
        </p:txBody>
      </p:sp>
      <p:sp>
        <p:nvSpPr>
          <p:cNvPr id="3" name="Rectangle 2"/>
          <p:cNvSpPr/>
          <p:nvPr/>
        </p:nvSpPr>
        <p:spPr>
          <a:xfrm>
            <a:off x="5466214" y="5117068"/>
            <a:ext cx="234360" cy="307777"/>
          </a:xfrm>
          <a:prstGeom prst="rect">
            <a:avLst/>
          </a:prstGeom>
        </p:spPr>
        <p:txBody>
          <a:bodyPr wrap="none">
            <a:spAutoFit/>
          </a:bodyPr>
          <a:lstStyle/>
          <a:p>
            <a:r>
              <a:rPr lang="en-US" altLang="zh-TW" sz="1400" b="1" baseline="30000" dirty="0">
                <a:solidFill>
                  <a:srgbClr val="333399"/>
                </a:solidFill>
                <a:ea typeface="華康儷中黑" panose="020B0509000000000000" pitchFamily="49" charset="-120"/>
              </a:rPr>
              <a:t>®</a:t>
            </a:r>
            <a:endParaRPr lang="en-US" sz="1400" b="1" dirty="0">
              <a:solidFill>
                <a:srgbClr val="333399"/>
              </a:solidFill>
            </a:endParaRPr>
          </a:p>
        </p:txBody>
      </p:sp>
    </p:spTree>
    <p:extLst>
      <p:ext uri="{BB962C8B-B14F-4D97-AF65-F5344CB8AC3E}">
        <p14:creationId xmlns:p14="http://schemas.microsoft.com/office/powerpoint/2010/main" val="2259263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6899" y="1160367"/>
            <a:ext cx="6994566" cy="5224337"/>
          </a:xfrm>
          <a:prstGeom prst="rect">
            <a:avLst/>
          </a:prstGeom>
          <a:solidFill>
            <a:srgbClr val="FFFFFF">
              <a:shade val="85000"/>
            </a:srgbClr>
          </a:solidFill>
          <a:ln w="127000" cap="rnd">
            <a:solidFill>
              <a:schemeClr val="bg1"/>
            </a:solidFill>
          </a:ln>
          <a:effectLst>
            <a:outerShdw blurRad="50800" dist="38100" dir="2700000" sx="103000" sy="103000" algn="tl" rotWithShape="0">
              <a:prstClr val="black">
                <a:alpha val="40000"/>
              </a:prstClr>
            </a:outerShdw>
          </a:effectLst>
        </p:spPr>
      </p:pic>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681" y="1160367"/>
            <a:ext cx="6994566" cy="5224337"/>
          </a:xfrm>
          <a:prstGeom prst="rect">
            <a:avLst/>
          </a:prstGeom>
          <a:ln w="127000">
            <a:solidFill>
              <a:schemeClr val="lt1">
                <a:hueOff val="0"/>
                <a:satOff val="0"/>
                <a:lumOff val="0"/>
              </a:schemeClr>
            </a:solidFill>
          </a:ln>
          <a:effectLst>
            <a:outerShdw blurRad="101600" dist="139700" dir="2700000" sx="102000" sy="102000" algn="tl" rotWithShape="0">
              <a:prstClr val="black">
                <a:alpha val="43000"/>
              </a:prstClr>
            </a:outerShdw>
          </a:effectLst>
        </p:spPr>
      </p:pic>
      <p:pic>
        <p:nvPicPr>
          <p:cNvPr id="6" name="圖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001774" y="1544574"/>
            <a:ext cx="5228234" cy="4331818"/>
          </a:xfrm>
          <a:prstGeom prst="rect">
            <a:avLst/>
          </a:prstGeom>
          <a:ln w="127000">
            <a:solidFill>
              <a:schemeClr val="bg1"/>
            </a:solidFill>
          </a:ln>
          <a:effectLst>
            <a:outerShdw blurRad="50800" dist="38100" dir="2700000" sx="103000" sy="103000" algn="tl" rotWithShape="0">
              <a:prstClr val="black">
                <a:alpha val="40000"/>
              </a:prstClr>
            </a:outerShdw>
          </a:effectLst>
        </p:spPr>
      </p:pic>
    </p:spTree>
    <p:extLst>
      <p:ext uri="{BB962C8B-B14F-4D97-AF65-F5344CB8AC3E}">
        <p14:creationId xmlns:p14="http://schemas.microsoft.com/office/powerpoint/2010/main" val="336683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1160" y="1077874"/>
            <a:ext cx="6035040" cy="5094326"/>
          </a:xfrm>
          <a:prstGeom prst="rect">
            <a:avLst/>
          </a:prstGeom>
          <a:solidFill>
            <a:srgbClr val="FFFFFF">
              <a:shade val="85000"/>
            </a:srgbClr>
          </a:solidFill>
          <a:ln w="190500" cap="rnd">
            <a:solidFill>
              <a:srgbClr val="FFFFFF"/>
            </a:solidFill>
          </a:ln>
          <a:effectLst>
            <a:outerShdw blurRad="50800" dist="38100" dir="2700000" sx="103000" sy="103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32699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609600" y="1198160"/>
            <a:ext cx="4343400" cy="5371530"/>
          </a:xfrm>
        </p:spPr>
        <p:txBody>
          <a:bodyPr>
            <a:normAutofit/>
          </a:bodyPr>
          <a:lstStyle/>
          <a:p>
            <a:pPr marL="0" lvl="0" indent="0">
              <a:buClr>
                <a:srgbClr val="996600"/>
              </a:buClr>
              <a:buSzPct val="80000"/>
              <a:buNone/>
            </a:pPr>
            <a:r>
              <a:rPr lang="zh-TW" altLang="en-US" sz="3800" dirty="0" smtClean="0">
                <a:solidFill>
                  <a:schemeClr val="accent3">
                    <a:lumMod val="50000"/>
                  </a:schemeClr>
                </a:solidFill>
                <a:latin typeface="+mj-lt"/>
                <a:ea typeface="華康儷中黑" panose="020B0509000000000000" pitchFamily="49" charset="-120"/>
              </a:rPr>
              <a:t>零售前</a:t>
            </a:r>
            <a:r>
              <a:rPr lang="en-US" sz="3800" dirty="0" smtClean="0">
                <a:solidFill>
                  <a:schemeClr val="accent3">
                    <a:lumMod val="50000"/>
                  </a:schemeClr>
                </a:solidFill>
                <a:latin typeface="+mj-lt"/>
                <a:ea typeface="華康儷中黑" panose="020B0509000000000000" pitchFamily="49" charset="-120"/>
              </a:rPr>
              <a:t>   </a:t>
            </a:r>
          </a:p>
          <a:p>
            <a:pPr marL="344488" lvl="0" indent="-344488">
              <a:lnSpc>
                <a:spcPct val="150000"/>
              </a:lnSpc>
              <a:buClr>
                <a:srgbClr val="996600"/>
              </a:buClr>
              <a:buSzPct val="60000"/>
              <a:buFont typeface="Wingdings" panose="05000000000000000000" pitchFamily="2" charset="2"/>
              <a:buChar char="v"/>
            </a:pPr>
            <a:r>
              <a:rPr lang="zh-TW" altLang="en-US" dirty="0">
                <a:ea typeface="華康儷中黑" panose="020B0509000000000000" pitchFamily="49" charset="-120"/>
              </a:rPr>
              <a:t>建立關係</a:t>
            </a:r>
          </a:p>
          <a:p>
            <a:pPr marL="344488" lvl="0" indent="-344488">
              <a:lnSpc>
                <a:spcPct val="150000"/>
              </a:lnSpc>
              <a:buClr>
                <a:srgbClr val="996600"/>
              </a:buClr>
              <a:buSzPct val="60000"/>
              <a:buFont typeface="Wingdings" panose="05000000000000000000" pitchFamily="2" charset="2"/>
              <a:buChar char="v"/>
            </a:pPr>
            <a:r>
              <a:rPr lang="zh-TW" altLang="en-US" dirty="0">
                <a:ea typeface="華康儷中黑" panose="020B0509000000000000" pitchFamily="49" charset="-120"/>
              </a:rPr>
              <a:t>用心傾聽</a:t>
            </a:r>
          </a:p>
          <a:p>
            <a:pPr marL="344488" lvl="0" indent="-344488">
              <a:lnSpc>
                <a:spcPct val="150000"/>
              </a:lnSpc>
              <a:buClr>
                <a:srgbClr val="996600"/>
              </a:buClr>
              <a:buSzPct val="60000"/>
              <a:buFont typeface="Wingdings" panose="05000000000000000000" pitchFamily="2" charset="2"/>
              <a:buChar char="v"/>
            </a:pPr>
            <a:r>
              <a:rPr lang="zh-TW" altLang="en-US" dirty="0">
                <a:ea typeface="華康儷中黑" panose="020B0509000000000000" pitchFamily="49" charset="-120"/>
              </a:rPr>
              <a:t>耐心講別人的故事（見證）</a:t>
            </a:r>
          </a:p>
          <a:p>
            <a:pPr marL="344488" lvl="0" indent="-344488">
              <a:lnSpc>
                <a:spcPct val="150000"/>
              </a:lnSpc>
              <a:buClr>
                <a:srgbClr val="996600"/>
              </a:buClr>
              <a:buSzPct val="60000"/>
              <a:buFont typeface="Wingdings" panose="05000000000000000000" pitchFamily="2" charset="2"/>
              <a:buChar char="v"/>
            </a:pPr>
            <a:r>
              <a:rPr lang="zh-TW" altLang="en-US" dirty="0">
                <a:ea typeface="華康儷中黑" panose="020B0509000000000000" pitchFamily="49" charset="-120"/>
              </a:rPr>
              <a:t>誠心誠意介紹美安產品</a:t>
            </a:r>
          </a:p>
        </p:txBody>
      </p:sp>
      <p:sp>
        <p:nvSpPr>
          <p:cNvPr id="4" name="Content Placeholder 2"/>
          <p:cNvSpPr txBox="1">
            <a:spLocks/>
          </p:cNvSpPr>
          <p:nvPr/>
        </p:nvSpPr>
        <p:spPr>
          <a:xfrm>
            <a:off x="5016500" y="1219200"/>
            <a:ext cx="3744144" cy="56342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zh-TW" dirty="0" smtClean="0">
                <a:solidFill>
                  <a:srgbClr val="A7EA52">
                    <a:lumMod val="50000"/>
                  </a:srgbClr>
                </a:solidFill>
                <a:latin typeface="Calibri"/>
                <a:ea typeface="華康儷中黑" panose="020B0509000000000000" pitchFamily="49" charset="-120"/>
              </a:rPr>
              <a:t>Before retailing</a:t>
            </a:r>
            <a:endParaRPr lang="zh-TW" altLang="en-US" dirty="0" smtClean="0">
              <a:solidFill>
                <a:srgbClr val="A7EA52">
                  <a:lumMod val="50000"/>
                </a:srgbClr>
              </a:solidFill>
              <a:latin typeface="Calibri"/>
              <a:ea typeface="華康儷中黑" panose="020B0509000000000000" pitchFamily="49" charset="-120"/>
            </a:endParaRPr>
          </a:p>
          <a:p>
            <a:pPr>
              <a:lnSpc>
                <a:spcPct val="150000"/>
              </a:lnSpc>
              <a:buClr>
                <a:srgbClr val="996600"/>
              </a:buClr>
              <a:buSzPct val="60000"/>
              <a:buFont typeface="Wingdings" panose="05000000000000000000" pitchFamily="2" charset="2"/>
              <a:buChar char="v"/>
            </a:pPr>
            <a:r>
              <a:rPr lang="en-US" altLang="zh-TW" sz="2600" dirty="0" smtClean="0">
                <a:solidFill>
                  <a:prstClr val="black"/>
                </a:solidFill>
                <a:latin typeface="Calibri"/>
                <a:ea typeface="華康儷中黑" panose="020B0509000000000000" pitchFamily="49" charset="-120"/>
              </a:rPr>
              <a:t>Build relationship</a:t>
            </a:r>
            <a:endParaRPr lang="zh-TW" altLang="en-US" sz="2600" dirty="0" smtClean="0">
              <a:solidFill>
                <a:prstClr val="black"/>
              </a:solidFill>
              <a:latin typeface="Calibri"/>
              <a:ea typeface="華康儷中黑" panose="020B0509000000000000" pitchFamily="49" charset="-120"/>
            </a:endParaRPr>
          </a:p>
          <a:p>
            <a:pPr>
              <a:lnSpc>
                <a:spcPct val="150000"/>
              </a:lnSpc>
              <a:buClr>
                <a:srgbClr val="996600"/>
              </a:buClr>
              <a:buSzPct val="60000"/>
              <a:buFont typeface="Wingdings" panose="05000000000000000000" pitchFamily="2" charset="2"/>
              <a:buChar char="v"/>
            </a:pPr>
            <a:r>
              <a:rPr lang="en-US" altLang="zh-TW" sz="2600" dirty="0" smtClean="0">
                <a:solidFill>
                  <a:prstClr val="black"/>
                </a:solidFill>
                <a:latin typeface="Calibri"/>
                <a:ea typeface="華康儷中黑" panose="020B0509000000000000" pitchFamily="49" charset="-120"/>
              </a:rPr>
              <a:t>Listening carefully</a:t>
            </a:r>
            <a:endParaRPr lang="zh-TW" altLang="en-US" sz="2600" dirty="0" smtClean="0">
              <a:solidFill>
                <a:prstClr val="black"/>
              </a:solidFill>
              <a:latin typeface="Calibri"/>
              <a:ea typeface="華康儷中黑" panose="020B0509000000000000" pitchFamily="49" charset="-120"/>
            </a:endParaRPr>
          </a:p>
          <a:p>
            <a:pPr>
              <a:lnSpc>
                <a:spcPct val="150000"/>
              </a:lnSpc>
              <a:buClr>
                <a:srgbClr val="996600"/>
              </a:buClr>
              <a:buSzPct val="60000"/>
              <a:buFont typeface="Wingdings" panose="05000000000000000000" pitchFamily="2" charset="2"/>
              <a:buChar char="v"/>
            </a:pPr>
            <a:r>
              <a:rPr lang="en-US" sz="2600" dirty="0" smtClean="0">
                <a:solidFill>
                  <a:prstClr val="black"/>
                </a:solidFill>
                <a:latin typeface="Calibri"/>
                <a:ea typeface="華康儷中黑" panose="020B0509000000000000" pitchFamily="49" charset="-120"/>
              </a:rPr>
              <a:t>Tell </a:t>
            </a:r>
            <a:r>
              <a:rPr lang="en-US" sz="2600" dirty="0">
                <a:solidFill>
                  <a:prstClr val="black"/>
                </a:solidFill>
                <a:latin typeface="Calibri"/>
                <a:ea typeface="華康儷中黑" panose="020B0509000000000000" pitchFamily="49" charset="-120"/>
              </a:rPr>
              <a:t>Your Story </a:t>
            </a:r>
            <a:r>
              <a:rPr lang="en-US" sz="2600" dirty="0" smtClean="0">
                <a:solidFill>
                  <a:prstClr val="black"/>
                </a:solidFill>
                <a:latin typeface="Calibri"/>
                <a:ea typeface="華康儷中黑" panose="020B0509000000000000" pitchFamily="49" charset="-120"/>
              </a:rPr>
              <a:t>(</a:t>
            </a:r>
            <a:r>
              <a:rPr lang="en-US" sz="2600" dirty="0">
                <a:solidFill>
                  <a:prstClr val="black"/>
                </a:solidFill>
                <a:latin typeface="Calibri"/>
                <a:ea typeface="華康儷中黑" panose="020B0509000000000000" pitchFamily="49" charset="-120"/>
              </a:rPr>
              <a:t>Testimonials)</a:t>
            </a:r>
          </a:p>
          <a:p>
            <a:pPr>
              <a:lnSpc>
                <a:spcPct val="150000"/>
              </a:lnSpc>
              <a:buClr>
                <a:srgbClr val="996600"/>
              </a:buClr>
              <a:buSzPct val="60000"/>
              <a:buFont typeface="Wingdings" panose="05000000000000000000" pitchFamily="2" charset="2"/>
              <a:buChar char="v"/>
            </a:pPr>
            <a:r>
              <a:rPr lang="en-US" altLang="zh-TW" sz="2600" dirty="0" smtClean="0">
                <a:solidFill>
                  <a:prstClr val="black"/>
                </a:solidFill>
                <a:latin typeface="Calibri"/>
                <a:ea typeface="華康儷中黑" panose="020B0509000000000000" pitchFamily="49" charset="-120"/>
              </a:rPr>
              <a:t>Sincerely introduce </a:t>
            </a:r>
            <a:r>
              <a:rPr lang="en-US" altLang="zh-TW" sz="2600" dirty="0" err="1" smtClean="0">
                <a:solidFill>
                  <a:prstClr val="black"/>
                </a:solidFill>
                <a:latin typeface="Calibri"/>
                <a:ea typeface="華康儷中黑" panose="020B0509000000000000" pitchFamily="49" charset="-120"/>
              </a:rPr>
              <a:t>mhk</a:t>
            </a:r>
            <a:r>
              <a:rPr lang="en-US" altLang="zh-TW" sz="2600" dirty="0" smtClean="0">
                <a:solidFill>
                  <a:prstClr val="black"/>
                </a:solidFill>
                <a:latin typeface="Calibri"/>
                <a:ea typeface="華康儷中黑" panose="020B0509000000000000" pitchFamily="49" charset="-120"/>
              </a:rPr>
              <a:t> products</a:t>
            </a:r>
            <a:endParaRPr lang="zh-TW" altLang="en-US" sz="2600" dirty="0">
              <a:solidFill>
                <a:prstClr val="black"/>
              </a:solidFill>
              <a:latin typeface="Calibri"/>
              <a:ea typeface="華康儷中黑" panose="020B0509000000000000" pitchFamily="49" charset="-120"/>
            </a:endParaRPr>
          </a:p>
        </p:txBody>
      </p:sp>
    </p:spTree>
    <p:extLst>
      <p:ext uri="{BB962C8B-B14F-4D97-AF65-F5344CB8AC3E}">
        <p14:creationId xmlns:p14="http://schemas.microsoft.com/office/powerpoint/2010/main" val="1499504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381000" y="1198160"/>
            <a:ext cx="4343400" cy="5371530"/>
          </a:xfrm>
        </p:spPr>
        <p:txBody>
          <a:bodyPr>
            <a:normAutofit/>
          </a:bodyPr>
          <a:lstStyle/>
          <a:p>
            <a:pPr marL="0" lvl="0" indent="0">
              <a:buClr>
                <a:srgbClr val="996600"/>
              </a:buClr>
              <a:buSzPct val="80000"/>
              <a:buNone/>
            </a:pPr>
            <a:r>
              <a:rPr lang="zh-TW" altLang="en-US" sz="3800" dirty="0">
                <a:solidFill>
                  <a:schemeClr val="accent3">
                    <a:lumMod val="50000"/>
                  </a:schemeClr>
                </a:solidFill>
                <a:latin typeface="+mj-lt"/>
                <a:ea typeface="華康儷中黑" panose="020B0509000000000000" pitchFamily="49" charset="-120"/>
              </a:rPr>
              <a:t>零售應用過程</a:t>
            </a:r>
            <a:r>
              <a:rPr lang="en-US" sz="3800" dirty="0">
                <a:solidFill>
                  <a:schemeClr val="accent3">
                    <a:lumMod val="50000"/>
                  </a:schemeClr>
                </a:solidFill>
                <a:latin typeface="+mj-lt"/>
                <a:ea typeface="華康儷中黑" panose="020B0509000000000000" pitchFamily="49" charset="-120"/>
              </a:rPr>
              <a:t>   </a:t>
            </a:r>
          </a:p>
          <a:p>
            <a:pPr marL="344488" lvl="0" indent="-344488">
              <a:lnSpc>
                <a:spcPct val="150000"/>
              </a:lnSpc>
              <a:buClr>
                <a:srgbClr val="996600"/>
              </a:buClr>
              <a:buSzPct val="60000"/>
              <a:buFont typeface="Wingdings" panose="05000000000000000000" pitchFamily="2" charset="2"/>
              <a:buChar char="v"/>
            </a:pPr>
            <a:r>
              <a:rPr lang="en-US" dirty="0" smtClean="0">
                <a:latin typeface="+mj-lt"/>
                <a:ea typeface="華康儷中黑" panose="020B0509000000000000" pitchFamily="49" charset="-120"/>
              </a:rPr>
              <a:t>ABC</a:t>
            </a:r>
            <a:r>
              <a:rPr lang="zh-TW" altLang="en-US" dirty="0" smtClean="0">
                <a:latin typeface="+mj-lt"/>
                <a:ea typeface="華康儷中黑" panose="020B0509000000000000" pitchFamily="49" charset="-120"/>
              </a:rPr>
              <a:t>法則</a:t>
            </a:r>
            <a:endParaRPr lang="en-US" dirty="0">
              <a:latin typeface="+mj-lt"/>
              <a:ea typeface="華康儷中黑" panose="020B0509000000000000" pitchFamily="49" charset="-120"/>
            </a:endParaRPr>
          </a:p>
          <a:p>
            <a:pPr marL="344488" lvl="0" indent="-344488">
              <a:lnSpc>
                <a:spcPct val="150000"/>
              </a:lnSpc>
              <a:buClr>
                <a:srgbClr val="996600"/>
              </a:buClr>
              <a:buSzPct val="60000"/>
              <a:buFont typeface="Wingdings" panose="05000000000000000000" pitchFamily="2" charset="2"/>
              <a:buChar char="v"/>
            </a:pPr>
            <a:r>
              <a:rPr lang="zh-TW" altLang="en-US" dirty="0" smtClean="0">
                <a:ea typeface="華康儷中黑" panose="020B0509000000000000" pitchFamily="49" charset="-120"/>
              </a:rPr>
              <a:t>貼</a:t>
            </a:r>
            <a:r>
              <a:rPr lang="zh-TW" altLang="en-US" dirty="0">
                <a:ea typeface="華康儷中黑" panose="020B0509000000000000" pitchFamily="49" charset="-120"/>
              </a:rPr>
              <a:t>心的服</a:t>
            </a:r>
            <a:r>
              <a:rPr lang="zh-TW" altLang="en-US" dirty="0" smtClean="0">
                <a:ea typeface="華康儷中黑" panose="020B0509000000000000" pitchFamily="49" charset="-120"/>
              </a:rPr>
              <a:t>務態度</a:t>
            </a:r>
            <a:endParaRPr lang="en-US" altLang="zh-TW" dirty="0" smtClean="0">
              <a:ea typeface="華康儷中黑" panose="020B0509000000000000" pitchFamily="49" charset="-120"/>
            </a:endParaRPr>
          </a:p>
          <a:p>
            <a:pPr marL="344488" lvl="0" indent="-344488">
              <a:lnSpc>
                <a:spcPct val="150000"/>
              </a:lnSpc>
              <a:buClr>
                <a:srgbClr val="996600"/>
              </a:buClr>
              <a:buSzPct val="60000"/>
              <a:buFont typeface="Wingdings" panose="05000000000000000000" pitchFamily="2" charset="2"/>
              <a:buChar char="v"/>
            </a:pPr>
            <a:r>
              <a:rPr lang="zh-TW" altLang="en-US" dirty="0" smtClean="0">
                <a:ea typeface="華康儷中黑" panose="020B0509000000000000" pitchFamily="49" charset="-120"/>
              </a:rPr>
              <a:t>關</a:t>
            </a:r>
            <a:r>
              <a:rPr lang="zh-TW" altLang="en-US" dirty="0">
                <a:ea typeface="華康儷中黑" panose="020B0509000000000000" pitchFamily="49" charset="-120"/>
              </a:rPr>
              <a:t>愛的跟</a:t>
            </a:r>
            <a:r>
              <a:rPr lang="zh-TW" altLang="en-US" dirty="0" smtClean="0">
                <a:ea typeface="華康儷中黑" panose="020B0509000000000000" pitchFamily="49" charset="-120"/>
              </a:rPr>
              <a:t>進</a:t>
            </a:r>
            <a:endParaRPr lang="en-US" altLang="zh-TW" baseline="30000" dirty="0" smtClean="0">
              <a:latin typeface="+mj-lt"/>
              <a:ea typeface="華康儷中黑" panose="020B0509000000000000" pitchFamily="49" charset="-120"/>
            </a:endParaRPr>
          </a:p>
          <a:p>
            <a:pPr marL="344488" lvl="0" indent="-344488">
              <a:lnSpc>
                <a:spcPct val="150000"/>
              </a:lnSpc>
              <a:buClr>
                <a:srgbClr val="996600"/>
              </a:buClr>
              <a:buSzPct val="60000"/>
              <a:buFont typeface="Wingdings" panose="05000000000000000000" pitchFamily="2" charset="2"/>
              <a:buChar char="v"/>
            </a:pPr>
            <a:r>
              <a:rPr lang="zh-TW" altLang="en-US" dirty="0" smtClean="0">
                <a:ea typeface="華康儷中黑" panose="020B0509000000000000" pitchFamily="49" charset="-120"/>
              </a:rPr>
              <a:t>從</a:t>
            </a:r>
            <a:r>
              <a:rPr lang="zh-TW" altLang="en-US" dirty="0">
                <a:ea typeface="華康儷中黑" panose="020B0509000000000000" pitchFamily="49" charset="-120"/>
              </a:rPr>
              <a:t>而增加顧客的購物種</a:t>
            </a:r>
            <a:r>
              <a:rPr lang="zh-TW" altLang="en-US" dirty="0">
                <a:latin typeface="華康儷中黑" panose="020B0509000000000000" pitchFamily="49" charset="-120"/>
                <a:ea typeface="華康儷中黑" panose="020B0509000000000000" pitchFamily="49" charset="-120"/>
              </a:rPr>
              <a:t>類</a:t>
            </a:r>
          </a:p>
        </p:txBody>
      </p:sp>
      <p:sp>
        <p:nvSpPr>
          <p:cNvPr id="4" name="Content Placeholder 2"/>
          <p:cNvSpPr txBox="1">
            <a:spLocks/>
          </p:cNvSpPr>
          <p:nvPr/>
        </p:nvSpPr>
        <p:spPr>
          <a:xfrm>
            <a:off x="4953000" y="1219200"/>
            <a:ext cx="4114800" cy="54818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zh-TW" dirty="0">
                <a:solidFill>
                  <a:srgbClr val="A7EA52">
                    <a:lumMod val="50000"/>
                  </a:srgbClr>
                </a:solidFill>
                <a:latin typeface="Calibri"/>
                <a:ea typeface="華康儷中黑" panose="020B0509000000000000" pitchFamily="49" charset="-120"/>
              </a:rPr>
              <a:t>Application of Retailing</a:t>
            </a:r>
            <a:endParaRPr lang="zh-TW" altLang="en-US" dirty="0">
              <a:solidFill>
                <a:srgbClr val="A7EA52">
                  <a:lumMod val="50000"/>
                </a:srgbClr>
              </a:solidFill>
              <a:latin typeface="Calibri"/>
              <a:ea typeface="華康儷中黑" panose="020B0509000000000000" pitchFamily="49" charset="-120"/>
            </a:endParaRPr>
          </a:p>
          <a:p>
            <a:pPr>
              <a:lnSpc>
                <a:spcPct val="150000"/>
              </a:lnSpc>
              <a:buClr>
                <a:srgbClr val="996600"/>
              </a:buClr>
              <a:buSzPct val="60000"/>
              <a:buFont typeface="Wingdings" panose="05000000000000000000" pitchFamily="2" charset="2"/>
              <a:buChar char="v"/>
            </a:pPr>
            <a:r>
              <a:rPr lang="en-US" altLang="zh-TW" sz="2600" dirty="0" smtClean="0">
                <a:solidFill>
                  <a:prstClr val="black"/>
                </a:solidFill>
                <a:latin typeface="Calibri"/>
                <a:ea typeface="華康儷中黑" panose="020B0509000000000000" pitchFamily="49" charset="-120"/>
              </a:rPr>
              <a:t>ABC pattern</a:t>
            </a:r>
            <a:endParaRPr lang="en-US" altLang="zh-TW" sz="2600" dirty="0">
              <a:solidFill>
                <a:prstClr val="black"/>
              </a:solidFill>
              <a:latin typeface="Calibri"/>
              <a:ea typeface="華康儷中黑" panose="020B0509000000000000" pitchFamily="49" charset="-120"/>
            </a:endParaRPr>
          </a:p>
          <a:p>
            <a:pPr>
              <a:lnSpc>
                <a:spcPct val="150000"/>
              </a:lnSpc>
              <a:buClr>
                <a:srgbClr val="996600"/>
              </a:buClr>
              <a:buSzPct val="60000"/>
              <a:buFont typeface="Wingdings" panose="05000000000000000000" pitchFamily="2" charset="2"/>
              <a:buChar char="v"/>
            </a:pPr>
            <a:r>
              <a:rPr lang="en-US" altLang="zh-TW" sz="2600" dirty="0" smtClean="0">
                <a:solidFill>
                  <a:prstClr val="black"/>
                </a:solidFill>
                <a:latin typeface="Calibri"/>
                <a:ea typeface="華康儷中黑" panose="020B0509000000000000" pitchFamily="49" charset="-120"/>
              </a:rPr>
              <a:t>VIP </a:t>
            </a:r>
            <a:r>
              <a:rPr lang="en-US" altLang="zh-TW" sz="2600" dirty="0">
                <a:solidFill>
                  <a:prstClr val="black"/>
                </a:solidFill>
                <a:latin typeface="Calibri"/>
                <a:ea typeface="華康儷中黑" panose="020B0509000000000000" pitchFamily="49" charset="-120"/>
              </a:rPr>
              <a:t>service </a:t>
            </a:r>
            <a:r>
              <a:rPr lang="en-US" altLang="zh-TW" sz="2600" dirty="0" smtClean="0">
                <a:solidFill>
                  <a:prstClr val="black"/>
                </a:solidFill>
                <a:latin typeface="Calibri"/>
                <a:ea typeface="華康儷中黑" panose="020B0509000000000000" pitchFamily="49" charset="-120"/>
              </a:rPr>
              <a:t>attitude</a:t>
            </a:r>
            <a:endParaRPr lang="en-US" altLang="zh-TW" sz="2600" dirty="0">
              <a:solidFill>
                <a:prstClr val="black"/>
              </a:solidFill>
              <a:latin typeface="Calibri"/>
              <a:ea typeface="華康儷中黑" panose="020B0509000000000000" pitchFamily="49" charset="-120"/>
            </a:endParaRPr>
          </a:p>
          <a:p>
            <a:pPr>
              <a:lnSpc>
                <a:spcPct val="150000"/>
              </a:lnSpc>
              <a:buClr>
                <a:srgbClr val="996600"/>
              </a:buClr>
              <a:buSzPct val="60000"/>
              <a:buFont typeface="Wingdings" panose="05000000000000000000" pitchFamily="2" charset="2"/>
              <a:buChar char="v"/>
            </a:pPr>
            <a:r>
              <a:rPr lang="en-US" altLang="zh-TW" sz="2600" dirty="0" smtClean="0">
                <a:solidFill>
                  <a:prstClr val="black"/>
                </a:solidFill>
                <a:latin typeface="Calibri"/>
                <a:ea typeface="華康儷中黑" panose="020B0509000000000000" pitchFamily="49" charset="-120"/>
              </a:rPr>
              <a:t>Caring follow-up</a:t>
            </a:r>
            <a:endParaRPr lang="en-US" altLang="zh-TW" sz="2600" dirty="0">
              <a:solidFill>
                <a:prstClr val="black"/>
              </a:solidFill>
              <a:latin typeface="Calibri"/>
              <a:ea typeface="華康儷中黑" panose="020B0509000000000000" pitchFamily="49" charset="-120"/>
            </a:endParaRPr>
          </a:p>
          <a:p>
            <a:pPr>
              <a:lnSpc>
                <a:spcPct val="150000"/>
              </a:lnSpc>
              <a:buClr>
                <a:srgbClr val="996600"/>
              </a:buClr>
              <a:buSzPct val="60000"/>
              <a:buFont typeface="Wingdings" panose="05000000000000000000" pitchFamily="2" charset="2"/>
              <a:buChar char="v"/>
            </a:pPr>
            <a:r>
              <a:rPr lang="en-US" altLang="zh-TW" sz="2600" dirty="0" smtClean="0">
                <a:solidFill>
                  <a:prstClr val="black"/>
                </a:solidFill>
                <a:latin typeface="Calibri"/>
                <a:ea typeface="華康儷中黑" panose="020B0509000000000000" pitchFamily="49" charset="-120"/>
              </a:rPr>
              <a:t>To </a:t>
            </a:r>
            <a:r>
              <a:rPr lang="en-US" altLang="zh-TW" sz="2600" dirty="0">
                <a:solidFill>
                  <a:prstClr val="black"/>
                </a:solidFill>
                <a:latin typeface="Calibri"/>
                <a:ea typeface="華康儷中黑" panose="020B0509000000000000" pitchFamily="49" charset="-120"/>
              </a:rPr>
              <a:t>build Share of Customers</a:t>
            </a:r>
            <a:endParaRPr lang="zh-TW" altLang="en-US" sz="2600" dirty="0">
              <a:solidFill>
                <a:prstClr val="black"/>
              </a:solidFill>
              <a:latin typeface="Calibri"/>
              <a:ea typeface="華康儷中黑" panose="020B0509000000000000" pitchFamily="49" charset="-120"/>
            </a:endParaRPr>
          </a:p>
        </p:txBody>
      </p:sp>
    </p:spTree>
    <p:extLst>
      <p:ext uri="{BB962C8B-B14F-4D97-AF65-F5344CB8AC3E}">
        <p14:creationId xmlns:p14="http://schemas.microsoft.com/office/powerpoint/2010/main" val="3116536624"/>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low">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Flow">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TotalTime>
  <Words>1068</Words>
  <Application>Microsoft Office PowerPoint</Application>
  <PresentationFormat>On-screen Show (4:3)</PresentationFormat>
  <Paragraphs>149</Paragraphs>
  <Slides>29</Slides>
  <Notes>0</Notes>
  <HiddenSlides>0</HiddenSlides>
  <MMClips>0</MMClip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1_Custom Design</vt:lpstr>
      <vt:lpstr>2_Custom Design</vt:lpstr>
      <vt:lpstr>2_Columns</vt:lpstr>
      <vt:lpstr>Flow</vt:lpstr>
      <vt:lpstr>8_Office Theme</vt:lpstr>
      <vt:lpstr>1_Flow</vt:lpstr>
      <vt:lpstr>PowerPoint Presentation</vt:lpstr>
      <vt:lpstr>PowerPoint Presentation</vt:lpstr>
      <vt:lpstr>PowerPoint Presentation</vt:lpstr>
      <vt:lpstr>Key of Retailing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Profile</vt:lpstr>
      <vt:lpstr>PowerPoint Presentation</vt:lpstr>
      <vt:lpstr>是怎樣開始的？ How Did It Started?</vt:lpstr>
      <vt:lpstr>分享  Sharing</vt:lpstr>
      <vt:lpstr>自由配搭  Mix and Match</vt:lpstr>
      <vt:lpstr>PowerPoint Presentation</vt:lpstr>
      <vt:lpstr>PowerPoint Presentation</vt:lpstr>
      <vt:lpstr>PowerPoint Presentation</vt:lpstr>
      <vt:lpstr>零售</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致勝零售策略 Fundamentals of Retailing</dc:title>
  <dc:creator>Tracy NG</dc:creator>
  <cp:lastModifiedBy>Tracy NG</cp:lastModifiedBy>
  <cp:revision>34</cp:revision>
  <dcterms:created xsi:type="dcterms:W3CDTF">2014-04-22T03:26:14Z</dcterms:created>
  <dcterms:modified xsi:type="dcterms:W3CDTF">2014-05-09T09:07:15Z</dcterms:modified>
</cp:coreProperties>
</file>